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6" r:id="rId4"/>
  </p:sldMasterIdLst>
  <p:notesMasterIdLst>
    <p:notesMasterId r:id="rId20"/>
  </p:notesMasterIdLst>
  <p:handoutMasterIdLst>
    <p:handoutMasterId r:id="rId21"/>
  </p:handoutMasterIdLst>
  <p:sldIdLst>
    <p:sldId id="426" r:id="rId5"/>
    <p:sldId id="432" r:id="rId6"/>
    <p:sldId id="456" r:id="rId7"/>
    <p:sldId id="489" r:id="rId8"/>
    <p:sldId id="490" r:id="rId9"/>
    <p:sldId id="491" r:id="rId10"/>
    <p:sldId id="492" r:id="rId11"/>
    <p:sldId id="493" r:id="rId12"/>
    <p:sldId id="478" r:id="rId13"/>
    <p:sldId id="482" r:id="rId14"/>
    <p:sldId id="485" r:id="rId15"/>
    <p:sldId id="494" r:id="rId16"/>
    <p:sldId id="486" r:id="rId17"/>
    <p:sldId id="483" r:id="rId18"/>
    <p:sldId id="448" r:id="rId19"/>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90AAF4"/>
    <a:srgbClr val="708DEA"/>
    <a:srgbClr val="002395"/>
    <a:srgbClr val="65B65A"/>
    <a:srgbClr val="5A2359"/>
    <a:srgbClr val="F0536A"/>
    <a:srgbClr val="F2F2F2"/>
    <a:srgbClr val="E10598"/>
    <a:srgbClr val="AFC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B7B185-4A3A-4373-8771-974BA6871534}" v="2" dt="2022-03-16T14:29:47.641"/>
  </p1510:revLst>
</p1510:revInfo>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4118" autoAdjust="0"/>
    <p:restoredTop sz="99631" autoAdjust="0"/>
  </p:normalViewPr>
  <p:slideViewPr>
    <p:cSldViewPr snapToGrid="0">
      <p:cViewPr varScale="1">
        <p:scale>
          <a:sx n="70" d="100"/>
          <a:sy n="70" d="100"/>
        </p:scale>
        <p:origin x="1446" y="78"/>
      </p:cViewPr>
      <p:guideLst>
        <p:guide orient="horz" pos="2160"/>
        <p:guide pos="2880"/>
      </p:guideLst>
    </p:cSldViewPr>
  </p:slideViewPr>
  <p:outlineViewPr>
    <p:cViewPr>
      <p:scale>
        <a:sx n="33" d="100"/>
        <a:sy n="33" d="100"/>
      </p:scale>
      <p:origin x="0" y="3990"/>
    </p:cViewPr>
  </p:outlineViewPr>
  <p:notesTextViewPr>
    <p:cViewPr>
      <p:scale>
        <a:sx n="100" d="100"/>
        <a:sy n="100" d="100"/>
      </p:scale>
      <p:origin x="0" y="0"/>
    </p:cViewPr>
  </p:notesTextViewPr>
  <p:sorterViewPr>
    <p:cViewPr>
      <p:scale>
        <a:sx n="100" d="100"/>
        <a:sy n="100" d="100"/>
      </p:scale>
      <p:origin x="0" y="0"/>
    </p:cViewPr>
  </p:sorterViewPr>
  <p:gridSpacing cx="180023" cy="180023"/>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j, Razaq" userId="0ebd299a-6bdf-40d0-b211-3a0092e17bb2" providerId="ADAL" clId="{5D54F994-E4C6-4CBB-81C2-92B365BBC78F}"/>
    <pc:docChg chg="undo custSel addSld delSld modSld">
      <pc:chgData name="Raj, Razaq" userId="0ebd299a-6bdf-40d0-b211-3a0092e17bb2" providerId="ADAL" clId="{5D54F994-E4C6-4CBB-81C2-92B365BBC78F}" dt="2021-06-30T12:32:16.153" v="388" actId="14100"/>
      <pc:docMkLst>
        <pc:docMk/>
      </pc:docMkLst>
      <pc:sldChg chg="modSp mod">
        <pc:chgData name="Raj, Razaq" userId="0ebd299a-6bdf-40d0-b211-3a0092e17bb2" providerId="ADAL" clId="{5D54F994-E4C6-4CBB-81C2-92B365BBC78F}" dt="2021-06-30T12:20:50.962" v="318" actId="123"/>
        <pc:sldMkLst>
          <pc:docMk/>
          <pc:sldMk cId="4207535199" sldId="432"/>
        </pc:sldMkLst>
        <pc:spChg chg="mod">
          <ac:chgData name="Raj, Razaq" userId="0ebd299a-6bdf-40d0-b211-3a0092e17bb2" providerId="ADAL" clId="{5D54F994-E4C6-4CBB-81C2-92B365BBC78F}" dt="2021-06-30T12:16:53.141" v="240" actId="6549"/>
          <ac:spMkLst>
            <pc:docMk/>
            <pc:sldMk cId="4207535199" sldId="432"/>
            <ac:spMk id="4" creationId="{00000000-0000-0000-0000-000000000000}"/>
          </ac:spMkLst>
        </pc:spChg>
        <pc:spChg chg="mod">
          <ac:chgData name="Raj, Razaq" userId="0ebd299a-6bdf-40d0-b211-3a0092e17bb2" providerId="ADAL" clId="{5D54F994-E4C6-4CBB-81C2-92B365BBC78F}" dt="2021-06-30T12:20:50.962" v="318" actId="123"/>
          <ac:spMkLst>
            <pc:docMk/>
            <pc:sldMk cId="4207535199" sldId="432"/>
            <ac:spMk id="5" creationId="{00000000-0000-0000-0000-000000000000}"/>
          </ac:spMkLst>
        </pc:spChg>
      </pc:sldChg>
      <pc:sldChg chg="modSp mod">
        <pc:chgData name="Raj, Razaq" userId="0ebd299a-6bdf-40d0-b211-3a0092e17bb2" providerId="ADAL" clId="{5D54F994-E4C6-4CBB-81C2-92B365BBC78F}" dt="2021-06-30T12:12:18.983" v="235" actId="20577"/>
        <pc:sldMkLst>
          <pc:docMk/>
          <pc:sldMk cId="3058336074" sldId="448"/>
        </pc:sldMkLst>
        <pc:spChg chg="mod">
          <ac:chgData name="Raj, Razaq" userId="0ebd299a-6bdf-40d0-b211-3a0092e17bb2" providerId="ADAL" clId="{5D54F994-E4C6-4CBB-81C2-92B365BBC78F}" dt="2021-06-30T12:12:18.983" v="235" actId="20577"/>
          <ac:spMkLst>
            <pc:docMk/>
            <pc:sldMk cId="3058336074" sldId="448"/>
            <ac:spMk id="3" creationId="{1C2F1C4E-9CF2-45F6-A158-BE0E8CB585EA}"/>
          </ac:spMkLst>
        </pc:spChg>
      </pc:sldChg>
      <pc:sldChg chg="addSp delSp modSp mod">
        <pc:chgData name="Raj, Razaq" userId="0ebd299a-6bdf-40d0-b211-3a0092e17bb2" providerId="ADAL" clId="{5D54F994-E4C6-4CBB-81C2-92B365BBC78F}" dt="2021-06-30T12:25:50.439" v="341"/>
        <pc:sldMkLst>
          <pc:docMk/>
          <pc:sldMk cId="3469560456" sldId="456"/>
        </pc:sldMkLst>
        <pc:spChg chg="mod">
          <ac:chgData name="Raj, Razaq" userId="0ebd299a-6bdf-40d0-b211-3a0092e17bb2" providerId="ADAL" clId="{5D54F994-E4C6-4CBB-81C2-92B365BBC78F}" dt="2021-06-30T12:25:42.524" v="340"/>
          <ac:spMkLst>
            <pc:docMk/>
            <pc:sldMk cId="3469560456" sldId="456"/>
            <ac:spMk id="2" creationId="{8F0E40F8-3C69-4227-9C40-69A089D11C3B}"/>
          </ac:spMkLst>
        </pc:spChg>
        <pc:spChg chg="add del mod">
          <ac:chgData name="Raj, Razaq" userId="0ebd299a-6bdf-40d0-b211-3a0092e17bb2" providerId="ADAL" clId="{5D54F994-E4C6-4CBB-81C2-92B365BBC78F}" dt="2021-06-30T12:22:57.820" v="332"/>
          <ac:spMkLst>
            <pc:docMk/>
            <pc:sldMk cId="3469560456" sldId="456"/>
            <ac:spMk id="25" creationId="{1345832A-6B07-46BB-AD61-A181F73D9B68}"/>
          </ac:spMkLst>
        </pc:spChg>
        <pc:spChg chg="add mod">
          <ac:chgData name="Raj, Razaq" userId="0ebd299a-6bdf-40d0-b211-3a0092e17bb2" providerId="ADAL" clId="{5D54F994-E4C6-4CBB-81C2-92B365BBC78F}" dt="2021-06-30T12:25:50.439" v="341"/>
          <ac:spMkLst>
            <pc:docMk/>
            <pc:sldMk cId="3469560456" sldId="456"/>
            <ac:spMk id="29" creationId="{41483C89-5B58-41E7-835F-2DFB9F0C1C61}"/>
          </ac:spMkLst>
        </pc:spChg>
        <pc:graphicFrameChg chg="del mod modGraphic">
          <ac:chgData name="Raj, Razaq" userId="0ebd299a-6bdf-40d0-b211-3a0092e17bb2" providerId="ADAL" clId="{5D54F994-E4C6-4CBB-81C2-92B365BBC78F}" dt="2021-06-30T12:23:23.082" v="334" actId="478"/>
          <ac:graphicFrameMkLst>
            <pc:docMk/>
            <pc:sldMk cId="3469560456" sldId="456"/>
            <ac:graphicFrameMk id="35" creationId="{696CA426-6D96-420E-A6E2-1503DF757DF1}"/>
          </ac:graphicFrameMkLst>
        </pc:graphicFrameChg>
      </pc:sldChg>
      <pc:sldChg chg="del">
        <pc:chgData name="Raj, Razaq" userId="0ebd299a-6bdf-40d0-b211-3a0092e17bb2" providerId="ADAL" clId="{5D54F994-E4C6-4CBB-81C2-92B365BBC78F}" dt="2021-06-30T11:55:31.330" v="92" actId="47"/>
        <pc:sldMkLst>
          <pc:docMk/>
          <pc:sldMk cId="3656098066" sldId="470"/>
        </pc:sldMkLst>
      </pc:sldChg>
      <pc:sldChg chg="modSp mod">
        <pc:chgData name="Raj, Razaq" userId="0ebd299a-6bdf-40d0-b211-3a0092e17bb2" providerId="ADAL" clId="{5D54F994-E4C6-4CBB-81C2-92B365BBC78F}" dt="2021-06-30T11:50:35.547" v="30" actId="27636"/>
        <pc:sldMkLst>
          <pc:docMk/>
          <pc:sldMk cId="3933743084" sldId="478"/>
        </pc:sldMkLst>
        <pc:spChg chg="mod">
          <ac:chgData name="Raj, Razaq" userId="0ebd299a-6bdf-40d0-b211-3a0092e17bb2" providerId="ADAL" clId="{5D54F994-E4C6-4CBB-81C2-92B365BBC78F}" dt="2021-06-30T11:47:10.585" v="6"/>
          <ac:spMkLst>
            <pc:docMk/>
            <pc:sldMk cId="3933743084" sldId="478"/>
            <ac:spMk id="2" creationId="{BDB85B2F-2C68-4477-B8A1-CFA9D4A6629A}"/>
          </ac:spMkLst>
        </pc:spChg>
        <pc:spChg chg="mod">
          <ac:chgData name="Raj, Razaq" userId="0ebd299a-6bdf-40d0-b211-3a0092e17bb2" providerId="ADAL" clId="{5D54F994-E4C6-4CBB-81C2-92B365BBC78F}" dt="2021-06-30T11:50:35.547" v="30" actId="27636"/>
          <ac:spMkLst>
            <pc:docMk/>
            <pc:sldMk cId="3933743084" sldId="478"/>
            <ac:spMk id="3" creationId="{078A8095-9F5B-4757-9040-2449CFF7CE67}"/>
          </ac:spMkLst>
        </pc:spChg>
      </pc:sldChg>
      <pc:sldChg chg="del">
        <pc:chgData name="Raj, Razaq" userId="0ebd299a-6bdf-40d0-b211-3a0092e17bb2" providerId="ADAL" clId="{5D54F994-E4C6-4CBB-81C2-92B365BBC78F}" dt="2021-06-30T12:09:33.288" v="204" actId="47"/>
        <pc:sldMkLst>
          <pc:docMk/>
          <pc:sldMk cId="2695249081" sldId="479"/>
        </pc:sldMkLst>
      </pc:sldChg>
      <pc:sldChg chg="addSp delSp modSp mod">
        <pc:chgData name="Raj, Razaq" userId="0ebd299a-6bdf-40d0-b211-3a0092e17bb2" providerId="ADAL" clId="{5D54F994-E4C6-4CBB-81C2-92B365BBC78F}" dt="2021-06-30T11:55:22.031" v="91" actId="207"/>
        <pc:sldMkLst>
          <pc:docMk/>
          <pc:sldMk cId="4244641577" sldId="482"/>
        </pc:sldMkLst>
        <pc:spChg chg="mod">
          <ac:chgData name="Raj, Razaq" userId="0ebd299a-6bdf-40d0-b211-3a0092e17bb2" providerId="ADAL" clId="{5D54F994-E4C6-4CBB-81C2-92B365BBC78F}" dt="2021-06-30T11:55:01.241" v="89"/>
          <ac:spMkLst>
            <pc:docMk/>
            <pc:sldMk cId="4244641577" sldId="482"/>
            <ac:spMk id="2" creationId="{1533538E-DF4C-4FD5-8BCF-FED83D1124FF}"/>
          </ac:spMkLst>
        </pc:spChg>
        <pc:spChg chg="mod">
          <ac:chgData name="Raj, Razaq" userId="0ebd299a-6bdf-40d0-b211-3a0092e17bb2" providerId="ADAL" clId="{5D54F994-E4C6-4CBB-81C2-92B365BBC78F}" dt="2021-06-30T11:52:48.786" v="53" actId="20577"/>
          <ac:spMkLst>
            <pc:docMk/>
            <pc:sldMk cId="4244641577" sldId="482"/>
            <ac:spMk id="4" creationId="{2DBA13AC-E87D-4BF9-B9FE-5F9AD931A630}"/>
          </ac:spMkLst>
        </pc:spChg>
        <pc:spChg chg="add mod">
          <ac:chgData name="Raj, Razaq" userId="0ebd299a-6bdf-40d0-b211-3a0092e17bb2" providerId="ADAL" clId="{5D54F994-E4C6-4CBB-81C2-92B365BBC78F}" dt="2021-06-30T11:55:22.031" v="91" actId="207"/>
          <ac:spMkLst>
            <pc:docMk/>
            <pc:sldMk cId="4244641577" sldId="482"/>
            <ac:spMk id="5" creationId="{668798B7-5DC1-43A2-BC9F-7374D2F3B703}"/>
          </ac:spMkLst>
        </pc:spChg>
        <pc:spChg chg="add del mod">
          <ac:chgData name="Raj, Razaq" userId="0ebd299a-6bdf-40d0-b211-3a0092e17bb2" providerId="ADAL" clId="{5D54F994-E4C6-4CBB-81C2-92B365BBC78F}" dt="2021-06-30T11:55:02.494" v="90"/>
          <ac:spMkLst>
            <pc:docMk/>
            <pc:sldMk cId="4244641577" sldId="482"/>
            <ac:spMk id="6" creationId="{E487FEB6-EE69-4578-82C3-8949014EC654}"/>
          </ac:spMkLst>
        </pc:spChg>
        <pc:spChg chg="add del mod">
          <ac:chgData name="Raj, Razaq" userId="0ebd299a-6bdf-40d0-b211-3a0092e17bb2" providerId="ADAL" clId="{5D54F994-E4C6-4CBB-81C2-92B365BBC78F}" dt="2021-06-30T11:55:01.241" v="89"/>
          <ac:spMkLst>
            <pc:docMk/>
            <pc:sldMk cId="4244641577" sldId="482"/>
            <ac:spMk id="7" creationId="{8E80B094-1D77-4DB1-96C7-9D5726C6852E}"/>
          </ac:spMkLst>
        </pc:spChg>
        <pc:picChg chg="del mod">
          <ac:chgData name="Raj, Razaq" userId="0ebd299a-6bdf-40d0-b211-3a0092e17bb2" providerId="ADAL" clId="{5D54F994-E4C6-4CBB-81C2-92B365BBC78F}" dt="2021-06-30T11:52:51.914" v="54" actId="478"/>
          <ac:picMkLst>
            <pc:docMk/>
            <pc:sldMk cId="4244641577" sldId="482"/>
            <ac:picMk id="4097" creationId="{93B32063-83CD-4394-8194-6842EB5753DB}"/>
          </ac:picMkLst>
        </pc:picChg>
      </pc:sldChg>
      <pc:sldChg chg="delSp modSp mod modTransition">
        <pc:chgData name="Raj, Razaq" userId="0ebd299a-6bdf-40d0-b211-3a0092e17bb2" providerId="ADAL" clId="{5D54F994-E4C6-4CBB-81C2-92B365BBC78F}" dt="2021-06-30T12:09:21.193" v="202" actId="12"/>
        <pc:sldMkLst>
          <pc:docMk/>
          <pc:sldMk cId="650882043" sldId="483"/>
        </pc:sldMkLst>
        <pc:spChg chg="mod">
          <ac:chgData name="Raj, Razaq" userId="0ebd299a-6bdf-40d0-b211-3a0092e17bb2" providerId="ADAL" clId="{5D54F994-E4C6-4CBB-81C2-92B365BBC78F}" dt="2021-06-30T12:08:50.521" v="195" actId="14100"/>
          <ac:spMkLst>
            <pc:docMk/>
            <pc:sldMk cId="650882043" sldId="483"/>
            <ac:spMk id="2" creationId="{641483AF-F490-453D-AC25-318D7209FCAF}"/>
          </ac:spMkLst>
        </pc:spChg>
        <pc:spChg chg="mod">
          <ac:chgData name="Raj, Razaq" userId="0ebd299a-6bdf-40d0-b211-3a0092e17bb2" providerId="ADAL" clId="{5D54F994-E4C6-4CBB-81C2-92B365BBC78F}" dt="2021-06-30T12:09:21.193" v="202" actId="12"/>
          <ac:spMkLst>
            <pc:docMk/>
            <pc:sldMk cId="650882043" sldId="483"/>
            <ac:spMk id="9" creationId="{AA3BA685-AA1B-4CE5-B655-8470D936BAC5}"/>
          </ac:spMkLst>
        </pc:spChg>
        <pc:graphicFrameChg chg="del mod">
          <ac:chgData name="Raj, Razaq" userId="0ebd299a-6bdf-40d0-b211-3a0092e17bb2" providerId="ADAL" clId="{5D54F994-E4C6-4CBB-81C2-92B365BBC78F}" dt="2021-06-30T12:07:34.378" v="187" actId="478"/>
          <ac:graphicFrameMkLst>
            <pc:docMk/>
            <pc:sldMk cId="650882043" sldId="483"/>
            <ac:graphicFrameMk id="5" creationId="{A6B7601E-E0DE-4317-8132-177079FE82F0}"/>
          </ac:graphicFrameMkLst>
        </pc:graphicFrameChg>
      </pc:sldChg>
      <pc:sldChg chg="del">
        <pc:chgData name="Raj, Razaq" userId="0ebd299a-6bdf-40d0-b211-3a0092e17bb2" providerId="ADAL" clId="{5D54F994-E4C6-4CBB-81C2-92B365BBC78F}" dt="2021-06-30T12:01:12.123" v="156" actId="47"/>
        <pc:sldMkLst>
          <pc:docMk/>
          <pc:sldMk cId="3854872060" sldId="484"/>
        </pc:sldMkLst>
      </pc:sldChg>
      <pc:sldChg chg="addSp delSp modSp mod modTransition modClrScheme chgLayout">
        <pc:chgData name="Raj, Razaq" userId="0ebd299a-6bdf-40d0-b211-3a0092e17bb2" providerId="ADAL" clId="{5D54F994-E4C6-4CBB-81C2-92B365BBC78F}" dt="2021-06-30T11:58:17.659" v="125" actId="122"/>
        <pc:sldMkLst>
          <pc:docMk/>
          <pc:sldMk cId="3328791171" sldId="485"/>
        </pc:sldMkLst>
        <pc:spChg chg="mod">
          <ac:chgData name="Raj, Razaq" userId="0ebd299a-6bdf-40d0-b211-3a0092e17bb2" providerId="ADAL" clId="{5D54F994-E4C6-4CBB-81C2-92B365BBC78F}" dt="2021-06-30T11:58:17.659" v="125" actId="122"/>
          <ac:spMkLst>
            <pc:docMk/>
            <pc:sldMk cId="3328791171" sldId="485"/>
            <ac:spMk id="2" creationId="{60EFABA6-7E45-4A60-8A47-9EC930B30E4C}"/>
          </ac:spMkLst>
        </pc:spChg>
        <pc:spChg chg="add del mod">
          <ac:chgData name="Raj, Razaq" userId="0ebd299a-6bdf-40d0-b211-3a0092e17bb2" providerId="ADAL" clId="{5D54F994-E4C6-4CBB-81C2-92B365BBC78F}" dt="2021-06-30T11:57:28.908" v="109"/>
          <ac:spMkLst>
            <pc:docMk/>
            <pc:sldMk cId="3328791171" sldId="485"/>
            <ac:spMk id="4" creationId="{A389800A-A319-411C-9EC8-6FF1E15AA87A}"/>
          </ac:spMkLst>
        </pc:spChg>
        <pc:spChg chg="add del mod">
          <ac:chgData name="Raj, Razaq" userId="0ebd299a-6bdf-40d0-b211-3a0092e17bb2" providerId="ADAL" clId="{5D54F994-E4C6-4CBB-81C2-92B365BBC78F}" dt="2021-06-30T11:57:37.960" v="111" actId="478"/>
          <ac:spMkLst>
            <pc:docMk/>
            <pc:sldMk cId="3328791171" sldId="485"/>
            <ac:spMk id="8" creationId="{67C5C46F-4668-436E-A76D-51011F4BF210}"/>
          </ac:spMkLst>
        </pc:spChg>
        <pc:spChg chg="add del mod">
          <ac:chgData name="Raj, Razaq" userId="0ebd299a-6bdf-40d0-b211-3a0092e17bb2" providerId="ADAL" clId="{5D54F994-E4C6-4CBB-81C2-92B365BBC78F}" dt="2021-06-30T11:57:25.599" v="108" actId="26606"/>
          <ac:spMkLst>
            <pc:docMk/>
            <pc:sldMk cId="3328791171" sldId="485"/>
            <ac:spMk id="11" creationId="{C0B83E03-2B7F-4BB2-BEA0-42FF833DDA7B}"/>
          </ac:spMkLst>
        </pc:spChg>
        <pc:graphicFrameChg chg="del">
          <ac:chgData name="Raj, Razaq" userId="0ebd299a-6bdf-40d0-b211-3a0092e17bb2" providerId="ADAL" clId="{5D54F994-E4C6-4CBB-81C2-92B365BBC78F}" dt="2021-06-30T11:56:41.141" v="100" actId="478"/>
          <ac:graphicFrameMkLst>
            <pc:docMk/>
            <pc:sldMk cId="3328791171" sldId="485"/>
            <ac:graphicFrameMk id="5" creationId="{83287404-6969-471D-8173-EBCD34993F32}"/>
          </ac:graphicFrameMkLst>
        </pc:graphicFrameChg>
        <pc:graphicFrameChg chg="add mod modGraphic">
          <ac:chgData name="Raj, Razaq" userId="0ebd299a-6bdf-40d0-b211-3a0092e17bb2" providerId="ADAL" clId="{5D54F994-E4C6-4CBB-81C2-92B365BBC78F}" dt="2021-06-30T11:57:51.279" v="114" actId="14100"/>
          <ac:graphicFrameMkLst>
            <pc:docMk/>
            <pc:sldMk cId="3328791171" sldId="485"/>
            <ac:graphicFrameMk id="6" creationId="{8EAA8902-7585-49BE-9942-CC955C3BD555}"/>
          </ac:graphicFrameMkLst>
        </pc:graphicFrameChg>
      </pc:sldChg>
      <pc:sldChg chg="addSp modSp mod">
        <pc:chgData name="Raj, Razaq" userId="0ebd299a-6bdf-40d0-b211-3a0092e17bb2" providerId="ADAL" clId="{5D54F994-E4C6-4CBB-81C2-92B365BBC78F}" dt="2021-06-30T12:01:36.702" v="158" actId="403"/>
        <pc:sldMkLst>
          <pc:docMk/>
          <pc:sldMk cId="3746936613" sldId="486"/>
        </pc:sldMkLst>
        <pc:spChg chg="add mod">
          <ac:chgData name="Raj, Razaq" userId="0ebd299a-6bdf-40d0-b211-3a0092e17bb2" providerId="ADAL" clId="{5D54F994-E4C6-4CBB-81C2-92B365BBC78F}" dt="2021-06-30T12:00:52.900" v="154"/>
          <ac:spMkLst>
            <pc:docMk/>
            <pc:sldMk cId="3746936613" sldId="486"/>
            <ac:spMk id="4" creationId="{B9FC1D42-2619-4535-A149-6D8823978D41}"/>
          </ac:spMkLst>
        </pc:spChg>
        <pc:spChg chg="mod">
          <ac:chgData name="Raj, Razaq" userId="0ebd299a-6bdf-40d0-b211-3a0092e17bb2" providerId="ADAL" clId="{5D54F994-E4C6-4CBB-81C2-92B365BBC78F}" dt="2021-06-30T12:01:36.702" v="158" actId="403"/>
          <ac:spMkLst>
            <pc:docMk/>
            <pc:sldMk cId="3746936613" sldId="486"/>
            <ac:spMk id="8" creationId="{3BCF4F29-832B-467C-9AB6-5A1911E80B91}"/>
          </ac:spMkLst>
        </pc:spChg>
      </pc:sldChg>
      <pc:sldChg chg="del">
        <pc:chgData name="Raj, Razaq" userId="0ebd299a-6bdf-40d0-b211-3a0092e17bb2" providerId="ADAL" clId="{5D54F994-E4C6-4CBB-81C2-92B365BBC78F}" dt="2021-06-30T12:01:08.311" v="155" actId="47"/>
        <pc:sldMkLst>
          <pc:docMk/>
          <pc:sldMk cId="3171391222" sldId="487"/>
        </pc:sldMkLst>
      </pc:sldChg>
      <pc:sldChg chg="del">
        <pc:chgData name="Raj, Razaq" userId="0ebd299a-6bdf-40d0-b211-3a0092e17bb2" providerId="ADAL" clId="{5D54F994-E4C6-4CBB-81C2-92B365BBC78F}" dt="2021-06-30T12:09:31.426" v="203" actId="47"/>
        <pc:sldMkLst>
          <pc:docMk/>
          <pc:sldMk cId="1455410447" sldId="488"/>
        </pc:sldMkLst>
      </pc:sldChg>
      <pc:sldChg chg="modSp mod">
        <pc:chgData name="Raj, Razaq" userId="0ebd299a-6bdf-40d0-b211-3a0092e17bb2" providerId="ADAL" clId="{5D54F994-E4C6-4CBB-81C2-92B365BBC78F}" dt="2021-06-30T12:26:52.298" v="349"/>
        <pc:sldMkLst>
          <pc:docMk/>
          <pc:sldMk cId="3489170639" sldId="489"/>
        </pc:sldMkLst>
        <pc:spChg chg="mod">
          <ac:chgData name="Raj, Razaq" userId="0ebd299a-6bdf-40d0-b211-3a0092e17bb2" providerId="ADAL" clId="{5D54F994-E4C6-4CBB-81C2-92B365BBC78F}" dt="2021-06-30T12:26:52.298" v="349"/>
          <ac:spMkLst>
            <pc:docMk/>
            <pc:sldMk cId="3489170639" sldId="489"/>
            <ac:spMk id="2" creationId="{C2556313-B7D0-47C8-8C22-210104B4D084}"/>
          </ac:spMkLst>
        </pc:spChg>
        <pc:spChg chg="mod">
          <ac:chgData name="Raj, Razaq" userId="0ebd299a-6bdf-40d0-b211-3a0092e17bb2" providerId="ADAL" clId="{5D54F994-E4C6-4CBB-81C2-92B365BBC78F}" dt="2021-06-30T12:26:52.298" v="349"/>
          <ac:spMkLst>
            <pc:docMk/>
            <pc:sldMk cId="3489170639" sldId="489"/>
            <ac:spMk id="3" creationId="{45F5E77E-7BB4-4D7A-9465-849ACE18772A}"/>
          </ac:spMkLst>
        </pc:spChg>
      </pc:sldChg>
      <pc:sldChg chg="addSp delSp modSp mod">
        <pc:chgData name="Raj, Razaq" userId="0ebd299a-6bdf-40d0-b211-3a0092e17bb2" providerId="ADAL" clId="{5D54F994-E4C6-4CBB-81C2-92B365BBC78F}" dt="2021-06-30T12:32:16.153" v="388" actId="14100"/>
        <pc:sldMkLst>
          <pc:docMk/>
          <pc:sldMk cId="2319245583" sldId="490"/>
        </pc:sldMkLst>
        <pc:spChg chg="mod">
          <ac:chgData name="Raj, Razaq" userId="0ebd299a-6bdf-40d0-b211-3a0092e17bb2" providerId="ADAL" clId="{5D54F994-E4C6-4CBB-81C2-92B365BBC78F}" dt="2021-06-30T12:32:16.153" v="388" actId="14100"/>
          <ac:spMkLst>
            <pc:docMk/>
            <pc:sldMk cId="2319245583" sldId="490"/>
            <ac:spMk id="3" creationId="{B8316F69-CCDB-4752-96BA-4CD735870643}"/>
          </ac:spMkLst>
        </pc:spChg>
        <pc:spChg chg="add mod">
          <ac:chgData name="Raj, Razaq" userId="0ebd299a-6bdf-40d0-b211-3a0092e17bb2" providerId="ADAL" clId="{5D54F994-E4C6-4CBB-81C2-92B365BBC78F}" dt="2021-06-30T12:31:18.587" v="374" actId="6549"/>
          <ac:spMkLst>
            <pc:docMk/>
            <pc:sldMk cId="2319245583" sldId="490"/>
            <ac:spMk id="6" creationId="{0D2564A2-5BEE-4419-9B53-F873C63639A2}"/>
          </ac:spMkLst>
        </pc:spChg>
        <pc:spChg chg="add del mod">
          <ac:chgData name="Raj, Razaq" userId="0ebd299a-6bdf-40d0-b211-3a0092e17bb2" providerId="ADAL" clId="{5D54F994-E4C6-4CBB-81C2-92B365BBC78F}" dt="2021-06-30T12:30:41.216" v="371"/>
          <ac:spMkLst>
            <pc:docMk/>
            <pc:sldMk cId="2319245583" sldId="490"/>
            <ac:spMk id="7" creationId="{9127FCB7-2344-4D0E-9BA8-271D704D8E97}"/>
          </ac:spMkLst>
        </pc:spChg>
        <pc:spChg chg="add mod">
          <ac:chgData name="Raj, Razaq" userId="0ebd299a-6bdf-40d0-b211-3a0092e17bb2" providerId="ADAL" clId="{5D54F994-E4C6-4CBB-81C2-92B365BBC78F}" dt="2021-06-30T12:32:13.743" v="387" actId="14100"/>
          <ac:spMkLst>
            <pc:docMk/>
            <pc:sldMk cId="2319245583" sldId="490"/>
            <ac:spMk id="8" creationId="{2C865B20-4CCE-45C9-B9C9-59C441AC80E9}"/>
          </ac:spMkLst>
        </pc:spChg>
        <pc:spChg chg="del">
          <ac:chgData name="Raj, Razaq" userId="0ebd299a-6bdf-40d0-b211-3a0092e17bb2" providerId="ADAL" clId="{5D54F994-E4C6-4CBB-81C2-92B365BBC78F}" dt="2021-06-30T12:28:33.142" v="354" actId="478"/>
          <ac:spMkLst>
            <pc:docMk/>
            <pc:sldMk cId="2319245583" sldId="490"/>
            <ac:spMk id="11" creationId="{21CE49C3-FE1E-4904-BBDD-1E94BCD90C80}"/>
          </ac:spMkLst>
        </pc:spChg>
        <pc:graphicFrameChg chg="del">
          <ac:chgData name="Raj, Razaq" userId="0ebd299a-6bdf-40d0-b211-3a0092e17bb2" providerId="ADAL" clId="{5D54F994-E4C6-4CBB-81C2-92B365BBC78F}" dt="2021-06-30T12:28:37.542" v="355" actId="478"/>
          <ac:graphicFrameMkLst>
            <pc:docMk/>
            <pc:sldMk cId="2319245583" sldId="490"/>
            <ac:graphicFrameMk id="9" creationId="{D8BC3569-9920-4369-A20C-BB807AA00C66}"/>
          </ac:graphicFrameMkLst>
        </pc:graphicFrameChg>
      </pc:sldChg>
      <pc:sldChg chg="addSp delSp modSp new mod modTransition modClrScheme chgLayout">
        <pc:chgData name="Raj, Razaq" userId="0ebd299a-6bdf-40d0-b211-3a0092e17bb2" providerId="ADAL" clId="{5D54F994-E4C6-4CBB-81C2-92B365BBC78F}" dt="2021-06-30T12:05:22.344" v="179" actId="26606"/>
        <pc:sldMkLst>
          <pc:docMk/>
          <pc:sldMk cId="486545843" sldId="494"/>
        </pc:sldMkLst>
        <pc:spChg chg="del">
          <ac:chgData name="Raj, Razaq" userId="0ebd299a-6bdf-40d0-b211-3a0092e17bb2" providerId="ADAL" clId="{5D54F994-E4C6-4CBB-81C2-92B365BBC78F}" dt="2021-06-30T12:04:18.840" v="167"/>
          <ac:spMkLst>
            <pc:docMk/>
            <pc:sldMk cId="486545843" sldId="494"/>
            <ac:spMk id="2" creationId="{968FF7C9-A85C-486D-A20F-10A77B3A33ED}"/>
          </ac:spMkLst>
        </pc:spChg>
        <pc:spChg chg="del">
          <ac:chgData name="Raj, Razaq" userId="0ebd299a-6bdf-40d0-b211-3a0092e17bb2" providerId="ADAL" clId="{5D54F994-E4C6-4CBB-81C2-92B365BBC78F}" dt="2021-06-30T12:04:18.840" v="167"/>
          <ac:spMkLst>
            <pc:docMk/>
            <pc:sldMk cId="486545843" sldId="494"/>
            <ac:spMk id="3" creationId="{A82CA99B-998B-4440-BE7C-93124C84D139}"/>
          </ac:spMkLst>
        </pc:spChg>
        <pc:spChg chg="del mod">
          <ac:chgData name="Raj, Razaq" userId="0ebd299a-6bdf-40d0-b211-3a0092e17bb2" providerId="ADAL" clId="{5D54F994-E4C6-4CBB-81C2-92B365BBC78F}" dt="2021-06-30T12:04:47.417" v="169" actId="26606"/>
          <ac:spMkLst>
            <pc:docMk/>
            <pc:sldMk cId="486545843" sldId="494"/>
            <ac:spMk id="4" creationId="{9CF41680-A277-4586-A84D-517498A09B51}"/>
          </ac:spMkLst>
        </pc:spChg>
        <pc:spChg chg="add mod">
          <ac:chgData name="Raj, Razaq" userId="0ebd299a-6bdf-40d0-b211-3a0092e17bb2" providerId="ADAL" clId="{5D54F994-E4C6-4CBB-81C2-92B365BBC78F}" dt="2021-06-30T12:05:22.344" v="179" actId="26606"/>
          <ac:spMkLst>
            <pc:docMk/>
            <pc:sldMk cId="486545843" sldId="494"/>
            <ac:spMk id="5" creationId="{84331E3B-3D7E-4859-8CA2-877A8834FAF3}"/>
          </ac:spMkLst>
        </pc:spChg>
        <pc:spChg chg="add del mod">
          <ac:chgData name="Raj, Razaq" userId="0ebd299a-6bdf-40d0-b211-3a0092e17bb2" providerId="ADAL" clId="{5D54F994-E4C6-4CBB-81C2-92B365BBC78F}" dt="2021-06-30T12:04:54.592" v="170"/>
          <ac:spMkLst>
            <pc:docMk/>
            <pc:sldMk cId="486545843" sldId="494"/>
            <ac:spMk id="11" creationId="{05D04F1E-41F1-4B73-97EB-CD3672BA9A84}"/>
          </ac:spMkLst>
        </pc:spChg>
        <pc:spChg chg="add del mod">
          <ac:chgData name="Raj, Razaq" userId="0ebd299a-6bdf-40d0-b211-3a0092e17bb2" providerId="ADAL" clId="{5D54F994-E4C6-4CBB-81C2-92B365BBC78F}" dt="2021-06-30T12:05:08.358" v="172" actId="26606"/>
          <ac:spMkLst>
            <pc:docMk/>
            <pc:sldMk cId="486545843" sldId="494"/>
            <ac:spMk id="12" creationId="{52681CA4-9DF9-479B-9A56-20E5A6787C1B}"/>
          </ac:spMkLst>
        </pc:spChg>
        <pc:graphicFrameChg chg="add mod modGraphic">
          <ac:chgData name="Raj, Razaq" userId="0ebd299a-6bdf-40d0-b211-3a0092e17bb2" providerId="ADAL" clId="{5D54F994-E4C6-4CBB-81C2-92B365BBC78F}" dt="2021-06-30T12:05:22.344" v="179" actId="26606"/>
          <ac:graphicFrameMkLst>
            <pc:docMk/>
            <pc:sldMk cId="486545843" sldId="494"/>
            <ac:graphicFrameMk id="7" creationId="{6FE56C27-5CD0-456F-A6C9-B0E0562624C1}"/>
          </ac:graphicFrameMkLst>
        </pc:graphicFrameChg>
      </pc:sldChg>
    </pc:docChg>
  </pc:docChgLst>
  <pc:docChgLst>
    <pc:chgData name="Sally North" userId="52e2d7fe0a4c5456" providerId="LiveId" clId="{91B7B185-4A3A-4373-8771-974BA6871534}"/>
    <pc:docChg chg="undo custSel modSld modMainMaster">
      <pc:chgData name="Sally North" userId="52e2d7fe0a4c5456" providerId="LiveId" clId="{91B7B185-4A3A-4373-8771-974BA6871534}" dt="2022-03-16T14:29:47.640" v="17"/>
      <pc:docMkLst>
        <pc:docMk/>
      </pc:docMkLst>
      <pc:sldChg chg="addSp delSp modSp mod">
        <pc:chgData name="Sally North" userId="52e2d7fe0a4c5456" providerId="LiveId" clId="{91B7B185-4A3A-4373-8771-974BA6871534}" dt="2022-03-16T14:29:36.138" v="16" actId="20577"/>
        <pc:sldMkLst>
          <pc:docMk/>
          <pc:sldMk cId="3168038342" sldId="426"/>
        </pc:sldMkLst>
        <pc:spChg chg="mod">
          <ac:chgData name="Sally North" userId="52e2d7fe0a4c5456" providerId="LiveId" clId="{91B7B185-4A3A-4373-8771-974BA6871534}" dt="2022-03-16T14:29:36.138" v="16" actId="20577"/>
          <ac:spMkLst>
            <pc:docMk/>
            <pc:sldMk cId="3168038342" sldId="426"/>
            <ac:spMk id="8" creationId="{00000000-0000-0000-0000-000000000000}"/>
          </ac:spMkLst>
        </pc:spChg>
        <pc:picChg chg="add mod">
          <ac:chgData name="Sally North" userId="52e2d7fe0a4c5456" providerId="LiveId" clId="{91B7B185-4A3A-4373-8771-974BA6871534}" dt="2022-03-16T14:29:29.640" v="6" actId="1076"/>
          <ac:picMkLst>
            <pc:docMk/>
            <pc:sldMk cId="3168038342" sldId="426"/>
            <ac:picMk id="3" creationId="{7F17FD2C-EDBD-42F4-9EB9-49BC297042C1}"/>
          </ac:picMkLst>
        </pc:picChg>
        <pc:picChg chg="del">
          <ac:chgData name="Sally North" userId="52e2d7fe0a4c5456" providerId="LiveId" clId="{91B7B185-4A3A-4373-8771-974BA6871534}" dt="2022-03-16T14:29:12.252" v="0" actId="478"/>
          <ac:picMkLst>
            <pc:docMk/>
            <pc:sldMk cId="3168038342" sldId="426"/>
            <ac:picMk id="1026" creationId="{00000000-0000-0000-0000-000000000000}"/>
          </ac:picMkLst>
        </pc:picChg>
      </pc:sldChg>
      <pc:sldMasterChg chg="addSp modSp">
        <pc:chgData name="Sally North" userId="52e2d7fe0a4c5456" providerId="LiveId" clId="{91B7B185-4A3A-4373-8771-974BA6871534}" dt="2022-03-16T14:29:47.640" v="17"/>
        <pc:sldMasterMkLst>
          <pc:docMk/>
          <pc:sldMasterMk cId="862979560" sldId="2147483676"/>
        </pc:sldMasterMkLst>
        <pc:spChg chg="add mod">
          <ac:chgData name="Sally North" userId="52e2d7fe0a4c5456" providerId="LiveId" clId="{91B7B185-4A3A-4373-8771-974BA6871534}" dt="2022-03-16T14:29:47.640" v="17"/>
          <ac:spMkLst>
            <pc:docMk/>
            <pc:sldMasterMk cId="862979560" sldId="2147483676"/>
            <ac:spMk id="2" creationId="{7CA6E5DA-A51C-4251-944A-F43024C8A6E7}"/>
          </ac:spMkLst>
        </pc:spChg>
        <pc:picChg chg="add mod">
          <ac:chgData name="Sally North" userId="52e2d7fe0a4c5456" providerId="LiveId" clId="{91B7B185-4A3A-4373-8771-974BA6871534}" dt="2022-03-16T14:29:47.640" v="17"/>
          <ac:picMkLst>
            <pc:docMk/>
            <pc:sldMasterMk cId="862979560" sldId="2147483676"/>
            <ac:picMk id="3" creationId="{52A6E388-A9EB-4EA7-89C9-DE2F2A2666EE}"/>
          </ac:picMkLst>
        </pc:picChg>
      </pc:sldMasterChg>
    </pc:docChg>
  </pc:docChgLst>
</pc:chgInfo>
</file>

<file path=ppt/diagrams/_rels/data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E76519-B9F9-4E66-8360-48825EDDBDBB}" type="doc">
      <dgm:prSet loTypeId="urn:microsoft.com/office/officeart/2005/8/layout/vList2" loCatId="list" qsTypeId="urn:microsoft.com/office/officeart/2005/8/quickstyle/simple5" qsCatId="simple" csTypeId="urn:microsoft.com/office/officeart/2005/8/colors/accent3_2" csCatId="accent3"/>
      <dgm:spPr/>
      <dgm:t>
        <a:bodyPr/>
        <a:lstStyle/>
        <a:p>
          <a:endParaRPr lang="en-US"/>
        </a:p>
      </dgm:t>
    </dgm:pt>
    <dgm:pt modelId="{72198D77-EEE5-4C76-BB30-DC4D05FB0AFF}">
      <dgm:prSet/>
      <dgm:spPr/>
      <dgm:t>
        <a:bodyPr/>
        <a:lstStyle/>
        <a:p>
          <a:r>
            <a:rPr lang="en-GB"/>
            <a:t>Mega sporting events are large scale sports competition which have significant international interest in a short period of time. </a:t>
          </a:r>
          <a:endParaRPr lang="en-US"/>
        </a:p>
      </dgm:t>
    </dgm:pt>
    <dgm:pt modelId="{06EA97AC-D70A-42F5-8855-C992738C91CA}" type="parTrans" cxnId="{7BF6FF42-EA48-4301-9394-84451786E0FB}">
      <dgm:prSet/>
      <dgm:spPr/>
      <dgm:t>
        <a:bodyPr/>
        <a:lstStyle/>
        <a:p>
          <a:endParaRPr lang="en-US"/>
        </a:p>
      </dgm:t>
    </dgm:pt>
    <dgm:pt modelId="{41748FDE-2E9E-4836-A260-DD6277AC9A28}" type="sibTrans" cxnId="{7BF6FF42-EA48-4301-9394-84451786E0FB}">
      <dgm:prSet/>
      <dgm:spPr/>
      <dgm:t>
        <a:bodyPr/>
        <a:lstStyle/>
        <a:p>
          <a:endParaRPr lang="en-US"/>
        </a:p>
      </dgm:t>
    </dgm:pt>
    <dgm:pt modelId="{29D0975A-8013-4440-A63D-454E64C47E95}">
      <dgm:prSet/>
      <dgm:spPr/>
      <dgm:t>
        <a:bodyPr/>
        <a:lstStyle/>
        <a:p>
          <a:r>
            <a:rPr lang="en-GB" dirty="0"/>
            <a:t>Examples of such events include World Cups and Olympic Games and to host these events countries have to meet specific criteria besides just having necessary support facilities and adequate infrastructure in place. </a:t>
          </a:r>
          <a:endParaRPr lang="en-US" dirty="0"/>
        </a:p>
      </dgm:t>
    </dgm:pt>
    <dgm:pt modelId="{C35F34B9-6255-4668-A956-68767BABE699}" type="parTrans" cxnId="{DD2F3B0C-8F82-43CE-BC45-382ED4DC16AF}">
      <dgm:prSet/>
      <dgm:spPr/>
      <dgm:t>
        <a:bodyPr/>
        <a:lstStyle/>
        <a:p>
          <a:endParaRPr lang="en-US"/>
        </a:p>
      </dgm:t>
    </dgm:pt>
    <dgm:pt modelId="{78926781-9AA1-43E6-B90A-A184F003E668}" type="sibTrans" cxnId="{DD2F3B0C-8F82-43CE-BC45-382ED4DC16AF}">
      <dgm:prSet/>
      <dgm:spPr/>
      <dgm:t>
        <a:bodyPr/>
        <a:lstStyle/>
        <a:p>
          <a:endParaRPr lang="en-US"/>
        </a:p>
      </dgm:t>
    </dgm:pt>
    <dgm:pt modelId="{19334939-65B8-48F7-9CD3-A880710BB3FB}" type="pres">
      <dgm:prSet presAssocID="{27E76519-B9F9-4E66-8360-48825EDDBDBB}" presName="linear" presStyleCnt="0">
        <dgm:presLayoutVars>
          <dgm:animLvl val="lvl"/>
          <dgm:resizeHandles val="exact"/>
        </dgm:presLayoutVars>
      </dgm:prSet>
      <dgm:spPr/>
    </dgm:pt>
    <dgm:pt modelId="{FAB160BF-018D-4C06-92B4-AA39BF0670A3}" type="pres">
      <dgm:prSet presAssocID="{72198D77-EEE5-4C76-BB30-DC4D05FB0AFF}" presName="parentText" presStyleLbl="node1" presStyleIdx="0" presStyleCnt="2">
        <dgm:presLayoutVars>
          <dgm:chMax val="0"/>
          <dgm:bulletEnabled val="1"/>
        </dgm:presLayoutVars>
      </dgm:prSet>
      <dgm:spPr/>
    </dgm:pt>
    <dgm:pt modelId="{37C55810-8368-4B99-BA25-7E1EC0C3041B}" type="pres">
      <dgm:prSet presAssocID="{41748FDE-2E9E-4836-A260-DD6277AC9A28}" presName="spacer" presStyleCnt="0"/>
      <dgm:spPr/>
    </dgm:pt>
    <dgm:pt modelId="{E2FA5CA3-20A1-4D54-9A4E-09160D70800D}" type="pres">
      <dgm:prSet presAssocID="{29D0975A-8013-4440-A63D-454E64C47E95}" presName="parentText" presStyleLbl="node1" presStyleIdx="1" presStyleCnt="2">
        <dgm:presLayoutVars>
          <dgm:chMax val="0"/>
          <dgm:bulletEnabled val="1"/>
        </dgm:presLayoutVars>
      </dgm:prSet>
      <dgm:spPr/>
    </dgm:pt>
  </dgm:ptLst>
  <dgm:cxnLst>
    <dgm:cxn modelId="{DD2F3B0C-8F82-43CE-BC45-382ED4DC16AF}" srcId="{27E76519-B9F9-4E66-8360-48825EDDBDBB}" destId="{29D0975A-8013-4440-A63D-454E64C47E95}" srcOrd="1" destOrd="0" parTransId="{C35F34B9-6255-4668-A956-68767BABE699}" sibTransId="{78926781-9AA1-43E6-B90A-A184F003E668}"/>
    <dgm:cxn modelId="{7BF6FF42-EA48-4301-9394-84451786E0FB}" srcId="{27E76519-B9F9-4E66-8360-48825EDDBDBB}" destId="{72198D77-EEE5-4C76-BB30-DC4D05FB0AFF}" srcOrd="0" destOrd="0" parTransId="{06EA97AC-D70A-42F5-8855-C992738C91CA}" sibTransId="{41748FDE-2E9E-4836-A260-DD6277AC9A28}"/>
    <dgm:cxn modelId="{5FAB9E67-8237-4879-8A84-ECECDC4723F1}" type="presOf" srcId="{72198D77-EEE5-4C76-BB30-DC4D05FB0AFF}" destId="{FAB160BF-018D-4C06-92B4-AA39BF0670A3}" srcOrd="0" destOrd="0" presId="urn:microsoft.com/office/officeart/2005/8/layout/vList2"/>
    <dgm:cxn modelId="{23D406A3-6C1F-4E0E-A3E4-EB2EE275CC46}" type="presOf" srcId="{29D0975A-8013-4440-A63D-454E64C47E95}" destId="{E2FA5CA3-20A1-4D54-9A4E-09160D70800D}" srcOrd="0" destOrd="0" presId="urn:microsoft.com/office/officeart/2005/8/layout/vList2"/>
    <dgm:cxn modelId="{1ED5F8E4-A2FF-49BC-A3C9-17F369BB16CD}" type="presOf" srcId="{27E76519-B9F9-4E66-8360-48825EDDBDBB}" destId="{19334939-65B8-48F7-9CD3-A880710BB3FB}" srcOrd="0" destOrd="0" presId="urn:microsoft.com/office/officeart/2005/8/layout/vList2"/>
    <dgm:cxn modelId="{BDD50776-6BE2-4F6B-9B19-64D061387C00}" type="presParOf" srcId="{19334939-65B8-48F7-9CD3-A880710BB3FB}" destId="{FAB160BF-018D-4C06-92B4-AA39BF0670A3}" srcOrd="0" destOrd="0" presId="urn:microsoft.com/office/officeart/2005/8/layout/vList2"/>
    <dgm:cxn modelId="{7363E943-5420-494F-9172-CC9A83DB3995}" type="presParOf" srcId="{19334939-65B8-48F7-9CD3-A880710BB3FB}" destId="{37C55810-8368-4B99-BA25-7E1EC0C3041B}" srcOrd="1" destOrd="0" presId="urn:microsoft.com/office/officeart/2005/8/layout/vList2"/>
    <dgm:cxn modelId="{366CE236-5A47-4063-BA9D-BC63952E16F2}" type="presParOf" srcId="{19334939-65B8-48F7-9CD3-A880710BB3FB}" destId="{E2FA5CA3-20A1-4D54-9A4E-09160D70800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F85E14-0EE1-4E4C-94CB-F5EDE42FC808}"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en-US"/>
        </a:p>
      </dgm:t>
    </dgm:pt>
    <dgm:pt modelId="{DD4323E1-1E69-4AD6-8915-8E77C3E2EF4F}">
      <dgm:prSet/>
      <dgm:spPr/>
      <dgm:t>
        <a:bodyPr/>
        <a:lstStyle/>
        <a:p>
          <a:r>
            <a:rPr lang="en-GB"/>
            <a:t>Sports events can enable substantial short-term and long-term economic benefits to the hosting region and usually attract intense competition. </a:t>
          </a:r>
          <a:endParaRPr lang="en-US"/>
        </a:p>
      </dgm:t>
    </dgm:pt>
    <dgm:pt modelId="{8B98B4C0-B06D-4D04-ADA8-18317465CA35}" type="parTrans" cxnId="{5FBF30AD-E0D2-4B85-8F97-2B4145F1F69F}">
      <dgm:prSet/>
      <dgm:spPr/>
      <dgm:t>
        <a:bodyPr/>
        <a:lstStyle/>
        <a:p>
          <a:endParaRPr lang="en-US"/>
        </a:p>
      </dgm:t>
    </dgm:pt>
    <dgm:pt modelId="{3103B631-0BBE-437F-89FD-476FD9238721}" type="sibTrans" cxnId="{5FBF30AD-E0D2-4B85-8F97-2B4145F1F69F}">
      <dgm:prSet/>
      <dgm:spPr/>
      <dgm:t>
        <a:bodyPr/>
        <a:lstStyle/>
        <a:p>
          <a:endParaRPr lang="en-US"/>
        </a:p>
      </dgm:t>
    </dgm:pt>
    <dgm:pt modelId="{2A81D4F9-31D8-40CA-9BFC-DED1264815C2}">
      <dgm:prSet/>
      <dgm:spPr/>
      <dgm:t>
        <a:bodyPr/>
        <a:lstStyle/>
        <a:p>
          <a:r>
            <a:rPr lang="en-GB"/>
            <a:t>In the short-term this could be through attracting visitor spending, the promotion of the host city; and in the long-term,  by enhancing the region’s image as a sport tourism destination.</a:t>
          </a:r>
          <a:endParaRPr lang="en-US"/>
        </a:p>
      </dgm:t>
    </dgm:pt>
    <dgm:pt modelId="{842D1B08-F9FA-41C8-A4E8-6C589D90455C}" type="parTrans" cxnId="{AB8A0255-CD82-4859-880E-2F68ABB8AF20}">
      <dgm:prSet/>
      <dgm:spPr/>
      <dgm:t>
        <a:bodyPr/>
        <a:lstStyle/>
        <a:p>
          <a:endParaRPr lang="en-US"/>
        </a:p>
      </dgm:t>
    </dgm:pt>
    <dgm:pt modelId="{52B13ADC-01FB-4CCE-944C-D125E4F365F5}" type="sibTrans" cxnId="{AB8A0255-CD82-4859-880E-2F68ABB8AF20}">
      <dgm:prSet/>
      <dgm:spPr/>
      <dgm:t>
        <a:bodyPr/>
        <a:lstStyle/>
        <a:p>
          <a:endParaRPr lang="en-US"/>
        </a:p>
      </dgm:t>
    </dgm:pt>
    <dgm:pt modelId="{D1C0E441-17FA-4ECC-B026-034308050F4D}">
      <dgm:prSet/>
      <dgm:spPr/>
      <dgm:t>
        <a:bodyPr/>
        <a:lstStyle/>
        <a:p>
          <a:r>
            <a:rPr lang="en-GB"/>
            <a:t>Staging sports events incurs upfront operational expenditure through, for example, investments, staff salaries, marketing, facilities, and equipment. </a:t>
          </a:r>
          <a:endParaRPr lang="en-US"/>
        </a:p>
      </dgm:t>
    </dgm:pt>
    <dgm:pt modelId="{1BF22463-4A83-4BA7-8BE3-A483EEF14AF6}" type="parTrans" cxnId="{131E48CF-50CD-4DEC-8DE0-B7D790621285}">
      <dgm:prSet/>
      <dgm:spPr/>
      <dgm:t>
        <a:bodyPr/>
        <a:lstStyle/>
        <a:p>
          <a:endParaRPr lang="en-US"/>
        </a:p>
      </dgm:t>
    </dgm:pt>
    <dgm:pt modelId="{BDD78A7E-8101-4968-ACBD-49B9732483BA}" type="sibTrans" cxnId="{131E48CF-50CD-4DEC-8DE0-B7D790621285}">
      <dgm:prSet/>
      <dgm:spPr/>
      <dgm:t>
        <a:bodyPr/>
        <a:lstStyle/>
        <a:p>
          <a:endParaRPr lang="en-US"/>
        </a:p>
      </dgm:t>
    </dgm:pt>
    <dgm:pt modelId="{987B4526-B18C-4EB5-8EC2-4474463BF5F6}" type="pres">
      <dgm:prSet presAssocID="{3AF85E14-0EE1-4E4C-94CB-F5EDE42FC808}" presName="vert0" presStyleCnt="0">
        <dgm:presLayoutVars>
          <dgm:dir/>
          <dgm:animOne val="branch"/>
          <dgm:animLvl val="lvl"/>
        </dgm:presLayoutVars>
      </dgm:prSet>
      <dgm:spPr/>
    </dgm:pt>
    <dgm:pt modelId="{3D2C5C08-211F-4168-8792-F1F18D741433}" type="pres">
      <dgm:prSet presAssocID="{DD4323E1-1E69-4AD6-8915-8E77C3E2EF4F}" presName="thickLine" presStyleLbl="alignNode1" presStyleIdx="0" presStyleCnt="3"/>
      <dgm:spPr/>
    </dgm:pt>
    <dgm:pt modelId="{DC5A98F4-BFE5-4BF0-8F63-66148879A751}" type="pres">
      <dgm:prSet presAssocID="{DD4323E1-1E69-4AD6-8915-8E77C3E2EF4F}" presName="horz1" presStyleCnt="0"/>
      <dgm:spPr/>
    </dgm:pt>
    <dgm:pt modelId="{DBE90F93-70C2-4DD1-BCAE-5F1B3711DBD1}" type="pres">
      <dgm:prSet presAssocID="{DD4323E1-1E69-4AD6-8915-8E77C3E2EF4F}" presName="tx1" presStyleLbl="revTx" presStyleIdx="0" presStyleCnt="3"/>
      <dgm:spPr/>
    </dgm:pt>
    <dgm:pt modelId="{00B85E1D-6BE0-4E53-BEAD-708107C1333B}" type="pres">
      <dgm:prSet presAssocID="{DD4323E1-1E69-4AD6-8915-8E77C3E2EF4F}" presName="vert1" presStyleCnt="0"/>
      <dgm:spPr/>
    </dgm:pt>
    <dgm:pt modelId="{6C49BD9B-717F-4106-AFE5-0E8619712259}" type="pres">
      <dgm:prSet presAssocID="{2A81D4F9-31D8-40CA-9BFC-DED1264815C2}" presName="thickLine" presStyleLbl="alignNode1" presStyleIdx="1" presStyleCnt="3"/>
      <dgm:spPr/>
    </dgm:pt>
    <dgm:pt modelId="{E3AE8381-B14C-48D6-9FAD-6F63354212D9}" type="pres">
      <dgm:prSet presAssocID="{2A81D4F9-31D8-40CA-9BFC-DED1264815C2}" presName="horz1" presStyleCnt="0"/>
      <dgm:spPr/>
    </dgm:pt>
    <dgm:pt modelId="{145B30C0-02C6-4058-9B84-0BF8F2E943B2}" type="pres">
      <dgm:prSet presAssocID="{2A81D4F9-31D8-40CA-9BFC-DED1264815C2}" presName="tx1" presStyleLbl="revTx" presStyleIdx="1" presStyleCnt="3"/>
      <dgm:spPr/>
    </dgm:pt>
    <dgm:pt modelId="{50851A68-332D-40E0-B7F3-6F3E259F9777}" type="pres">
      <dgm:prSet presAssocID="{2A81D4F9-31D8-40CA-9BFC-DED1264815C2}" presName="vert1" presStyleCnt="0"/>
      <dgm:spPr/>
    </dgm:pt>
    <dgm:pt modelId="{B10EF914-A1B8-45C5-ABA7-B71E000832D1}" type="pres">
      <dgm:prSet presAssocID="{D1C0E441-17FA-4ECC-B026-034308050F4D}" presName="thickLine" presStyleLbl="alignNode1" presStyleIdx="2" presStyleCnt="3"/>
      <dgm:spPr/>
    </dgm:pt>
    <dgm:pt modelId="{EE9C2146-95AE-47D7-9884-D5A4031AD834}" type="pres">
      <dgm:prSet presAssocID="{D1C0E441-17FA-4ECC-B026-034308050F4D}" presName="horz1" presStyleCnt="0"/>
      <dgm:spPr/>
    </dgm:pt>
    <dgm:pt modelId="{844C73A3-F3DE-4E6A-9E2E-084B4406E5BD}" type="pres">
      <dgm:prSet presAssocID="{D1C0E441-17FA-4ECC-B026-034308050F4D}" presName="tx1" presStyleLbl="revTx" presStyleIdx="2" presStyleCnt="3"/>
      <dgm:spPr/>
    </dgm:pt>
    <dgm:pt modelId="{9D63B0E3-E374-4321-ACD2-61C699EA833D}" type="pres">
      <dgm:prSet presAssocID="{D1C0E441-17FA-4ECC-B026-034308050F4D}" presName="vert1" presStyleCnt="0"/>
      <dgm:spPr/>
    </dgm:pt>
  </dgm:ptLst>
  <dgm:cxnLst>
    <dgm:cxn modelId="{AB8A0255-CD82-4859-880E-2F68ABB8AF20}" srcId="{3AF85E14-0EE1-4E4C-94CB-F5EDE42FC808}" destId="{2A81D4F9-31D8-40CA-9BFC-DED1264815C2}" srcOrd="1" destOrd="0" parTransId="{842D1B08-F9FA-41C8-A4E8-6C589D90455C}" sibTransId="{52B13ADC-01FB-4CCE-944C-D125E4F365F5}"/>
    <dgm:cxn modelId="{124F1359-377D-4374-87A3-978F2E842EDB}" type="presOf" srcId="{2A81D4F9-31D8-40CA-9BFC-DED1264815C2}" destId="{145B30C0-02C6-4058-9B84-0BF8F2E943B2}" srcOrd="0" destOrd="0" presId="urn:microsoft.com/office/officeart/2008/layout/LinedList"/>
    <dgm:cxn modelId="{FD7C3995-73F6-4126-8AD6-12CC94B173ED}" type="presOf" srcId="{DD4323E1-1E69-4AD6-8915-8E77C3E2EF4F}" destId="{DBE90F93-70C2-4DD1-BCAE-5F1B3711DBD1}" srcOrd="0" destOrd="0" presId="urn:microsoft.com/office/officeart/2008/layout/LinedList"/>
    <dgm:cxn modelId="{47D5B0A3-DE3C-4FC5-97F0-DF258FDBCF1C}" type="presOf" srcId="{D1C0E441-17FA-4ECC-B026-034308050F4D}" destId="{844C73A3-F3DE-4E6A-9E2E-084B4406E5BD}" srcOrd="0" destOrd="0" presId="urn:microsoft.com/office/officeart/2008/layout/LinedList"/>
    <dgm:cxn modelId="{5FBF30AD-E0D2-4B85-8F97-2B4145F1F69F}" srcId="{3AF85E14-0EE1-4E4C-94CB-F5EDE42FC808}" destId="{DD4323E1-1E69-4AD6-8915-8E77C3E2EF4F}" srcOrd="0" destOrd="0" parTransId="{8B98B4C0-B06D-4D04-ADA8-18317465CA35}" sibTransId="{3103B631-0BBE-437F-89FD-476FD9238721}"/>
    <dgm:cxn modelId="{694303AE-FDB1-480E-A5AE-5F34D8168793}" type="presOf" srcId="{3AF85E14-0EE1-4E4C-94CB-F5EDE42FC808}" destId="{987B4526-B18C-4EB5-8EC2-4474463BF5F6}" srcOrd="0" destOrd="0" presId="urn:microsoft.com/office/officeart/2008/layout/LinedList"/>
    <dgm:cxn modelId="{131E48CF-50CD-4DEC-8DE0-B7D790621285}" srcId="{3AF85E14-0EE1-4E4C-94CB-F5EDE42FC808}" destId="{D1C0E441-17FA-4ECC-B026-034308050F4D}" srcOrd="2" destOrd="0" parTransId="{1BF22463-4A83-4BA7-8BE3-A483EEF14AF6}" sibTransId="{BDD78A7E-8101-4968-ACBD-49B9732483BA}"/>
    <dgm:cxn modelId="{7A843A60-5093-4B88-895C-30AB84EB4DFA}" type="presParOf" srcId="{987B4526-B18C-4EB5-8EC2-4474463BF5F6}" destId="{3D2C5C08-211F-4168-8792-F1F18D741433}" srcOrd="0" destOrd="0" presId="urn:microsoft.com/office/officeart/2008/layout/LinedList"/>
    <dgm:cxn modelId="{F8B8A177-91E0-416E-BF31-AC339D2A7657}" type="presParOf" srcId="{987B4526-B18C-4EB5-8EC2-4474463BF5F6}" destId="{DC5A98F4-BFE5-4BF0-8F63-66148879A751}" srcOrd="1" destOrd="0" presId="urn:microsoft.com/office/officeart/2008/layout/LinedList"/>
    <dgm:cxn modelId="{B5A9931D-F05D-4A8A-8690-E4DCF762A25C}" type="presParOf" srcId="{DC5A98F4-BFE5-4BF0-8F63-66148879A751}" destId="{DBE90F93-70C2-4DD1-BCAE-5F1B3711DBD1}" srcOrd="0" destOrd="0" presId="urn:microsoft.com/office/officeart/2008/layout/LinedList"/>
    <dgm:cxn modelId="{B01A13D1-B490-4F9A-BA9A-A501667186B6}" type="presParOf" srcId="{DC5A98F4-BFE5-4BF0-8F63-66148879A751}" destId="{00B85E1D-6BE0-4E53-BEAD-708107C1333B}" srcOrd="1" destOrd="0" presId="urn:microsoft.com/office/officeart/2008/layout/LinedList"/>
    <dgm:cxn modelId="{B5638D12-6246-4B1D-858E-BCDF7A6FDF31}" type="presParOf" srcId="{987B4526-B18C-4EB5-8EC2-4474463BF5F6}" destId="{6C49BD9B-717F-4106-AFE5-0E8619712259}" srcOrd="2" destOrd="0" presId="urn:microsoft.com/office/officeart/2008/layout/LinedList"/>
    <dgm:cxn modelId="{8A712CBF-E24E-49C3-B128-8FCA241B2757}" type="presParOf" srcId="{987B4526-B18C-4EB5-8EC2-4474463BF5F6}" destId="{E3AE8381-B14C-48D6-9FAD-6F63354212D9}" srcOrd="3" destOrd="0" presId="urn:microsoft.com/office/officeart/2008/layout/LinedList"/>
    <dgm:cxn modelId="{BB3BBBCA-44F4-4A87-A0E5-FFA66207E9FA}" type="presParOf" srcId="{E3AE8381-B14C-48D6-9FAD-6F63354212D9}" destId="{145B30C0-02C6-4058-9B84-0BF8F2E943B2}" srcOrd="0" destOrd="0" presId="urn:microsoft.com/office/officeart/2008/layout/LinedList"/>
    <dgm:cxn modelId="{00CE5CDF-77E1-4ACE-8D26-140BA2353D74}" type="presParOf" srcId="{E3AE8381-B14C-48D6-9FAD-6F63354212D9}" destId="{50851A68-332D-40E0-B7F3-6F3E259F9777}" srcOrd="1" destOrd="0" presId="urn:microsoft.com/office/officeart/2008/layout/LinedList"/>
    <dgm:cxn modelId="{51351253-53B8-41F1-8F5D-ED208F142479}" type="presParOf" srcId="{987B4526-B18C-4EB5-8EC2-4474463BF5F6}" destId="{B10EF914-A1B8-45C5-ABA7-B71E000832D1}" srcOrd="4" destOrd="0" presId="urn:microsoft.com/office/officeart/2008/layout/LinedList"/>
    <dgm:cxn modelId="{489A015A-9EFB-44E2-B758-00069F1902C1}" type="presParOf" srcId="{987B4526-B18C-4EB5-8EC2-4474463BF5F6}" destId="{EE9C2146-95AE-47D7-9884-D5A4031AD834}" srcOrd="5" destOrd="0" presId="urn:microsoft.com/office/officeart/2008/layout/LinedList"/>
    <dgm:cxn modelId="{5E460677-8597-4CB9-8134-91A9CC7CFB41}" type="presParOf" srcId="{EE9C2146-95AE-47D7-9884-D5A4031AD834}" destId="{844C73A3-F3DE-4E6A-9E2E-084B4406E5BD}" srcOrd="0" destOrd="0" presId="urn:microsoft.com/office/officeart/2008/layout/LinedList"/>
    <dgm:cxn modelId="{7125831C-BB3F-465F-92D9-A75FC8248512}" type="presParOf" srcId="{EE9C2146-95AE-47D7-9884-D5A4031AD834}" destId="{9D63B0E3-E374-4321-ACD2-61C699EA833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8AE6C5-C9CC-414F-BB58-694BB108DB54}" type="doc">
      <dgm:prSet loTypeId="urn:microsoft.com/office/officeart/2005/8/layout/vList2" loCatId="list" qsTypeId="urn:microsoft.com/office/officeart/2005/8/quickstyle/simple4" qsCatId="simple" csTypeId="urn:microsoft.com/office/officeart/2005/8/colors/accent3_2" csCatId="accent3"/>
      <dgm:spPr/>
      <dgm:t>
        <a:bodyPr/>
        <a:lstStyle/>
        <a:p>
          <a:endParaRPr lang="en-US"/>
        </a:p>
      </dgm:t>
    </dgm:pt>
    <dgm:pt modelId="{9A74D536-5314-41A6-ABEF-2DAA3A411030}">
      <dgm:prSet/>
      <dgm:spPr/>
      <dgm:t>
        <a:bodyPr/>
        <a:lstStyle/>
        <a:p>
          <a:r>
            <a:rPr lang="en-GB" b="1"/>
            <a:t>Figures released by Longwoods International</a:t>
          </a:r>
          <a:endParaRPr lang="en-US"/>
        </a:p>
      </dgm:t>
    </dgm:pt>
    <dgm:pt modelId="{759F5D6B-3A39-4635-AA0D-E38AA45A6D49}" type="parTrans" cxnId="{DBE7C283-0AE2-44DE-8539-E864DE8DF90C}">
      <dgm:prSet/>
      <dgm:spPr/>
      <dgm:t>
        <a:bodyPr/>
        <a:lstStyle/>
        <a:p>
          <a:endParaRPr lang="en-US"/>
        </a:p>
      </dgm:t>
    </dgm:pt>
    <dgm:pt modelId="{0F1CB0E1-38C5-4649-9217-2F0D08DBC4DD}" type="sibTrans" cxnId="{DBE7C283-0AE2-44DE-8539-E864DE8DF90C}">
      <dgm:prSet/>
      <dgm:spPr/>
      <dgm:t>
        <a:bodyPr/>
        <a:lstStyle/>
        <a:p>
          <a:endParaRPr lang="en-US"/>
        </a:p>
      </dgm:t>
    </dgm:pt>
    <dgm:pt modelId="{2D860F4E-612D-4FBC-AAF4-EAB3D07E94C3}">
      <dgm:prSet/>
      <dgm:spPr/>
      <dgm:t>
        <a:bodyPr/>
        <a:lstStyle/>
        <a:p>
          <a:r>
            <a:rPr lang="en-GB"/>
            <a:t>$31 billion was spent in the United States by travellers who spent at least one night attending or participating in a sporting event in 2017. </a:t>
          </a:r>
          <a:endParaRPr lang="en-US"/>
        </a:p>
      </dgm:t>
    </dgm:pt>
    <dgm:pt modelId="{B3062AD6-E0FE-461B-98BC-E25A9D97B004}" type="parTrans" cxnId="{DF2A072D-CA92-408C-A794-ECFBAB831667}">
      <dgm:prSet/>
      <dgm:spPr/>
      <dgm:t>
        <a:bodyPr/>
        <a:lstStyle/>
        <a:p>
          <a:endParaRPr lang="en-US"/>
        </a:p>
      </dgm:t>
    </dgm:pt>
    <dgm:pt modelId="{E772FB85-BBFB-472B-944A-E5C17A524C59}" type="sibTrans" cxnId="{DF2A072D-CA92-408C-A794-ECFBAB831667}">
      <dgm:prSet/>
      <dgm:spPr/>
      <dgm:t>
        <a:bodyPr/>
        <a:lstStyle/>
        <a:p>
          <a:endParaRPr lang="en-US"/>
        </a:p>
      </dgm:t>
    </dgm:pt>
    <dgm:pt modelId="{4D4742B6-F611-4351-A867-F04491C7FE7F}">
      <dgm:prSet/>
      <dgm:spPr/>
      <dgm:t>
        <a:bodyPr/>
        <a:lstStyle/>
        <a:p>
          <a:r>
            <a:rPr lang="en-GB"/>
            <a:t>120 million trips were made last year to sporting events.</a:t>
          </a:r>
          <a:endParaRPr lang="en-US"/>
        </a:p>
      </dgm:t>
    </dgm:pt>
    <dgm:pt modelId="{DD308199-B2A9-4DCF-BA46-79DC1560E06B}" type="parTrans" cxnId="{364D29C4-69BF-4666-A24C-5A49BDD38627}">
      <dgm:prSet/>
      <dgm:spPr/>
      <dgm:t>
        <a:bodyPr/>
        <a:lstStyle/>
        <a:p>
          <a:endParaRPr lang="en-US"/>
        </a:p>
      </dgm:t>
    </dgm:pt>
    <dgm:pt modelId="{B9A71B84-E8B8-4E78-811D-D4536190E2D0}" type="sibTrans" cxnId="{364D29C4-69BF-4666-A24C-5A49BDD38627}">
      <dgm:prSet/>
      <dgm:spPr/>
      <dgm:t>
        <a:bodyPr/>
        <a:lstStyle/>
        <a:p>
          <a:endParaRPr lang="en-US"/>
        </a:p>
      </dgm:t>
    </dgm:pt>
    <dgm:pt modelId="{4386DF90-F06E-4081-AC61-ABACC16BC548}">
      <dgm:prSet/>
      <dgm:spPr/>
      <dgm:t>
        <a:bodyPr/>
        <a:lstStyle/>
        <a:p>
          <a:r>
            <a:rPr lang="en-GB" dirty="0"/>
            <a:t>People spent $256 per person various activities including hospitality, transportation, food and beverage, retail and recreation.</a:t>
          </a:r>
          <a:endParaRPr lang="en-US" dirty="0"/>
        </a:p>
      </dgm:t>
    </dgm:pt>
    <dgm:pt modelId="{AF13B18D-8740-4255-9EED-1704EB94B280}" type="parTrans" cxnId="{96A150D3-C3BA-4BBD-AF67-05287CB65BEF}">
      <dgm:prSet/>
      <dgm:spPr/>
      <dgm:t>
        <a:bodyPr/>
        <a:lstStyle/>
        <a:p>
          <a:endParaRPr lang="en-US"/>
        </a:p>
      </dgm:t>
    </dgm:pt>
    <dgm:pt modelId="{F4C9314B-11CB-4780-B24B-6896B1CDE58A}" type="sibTrans" cxnId="{96A150D3-C3BA-4BBD-AF67-05287CB65BEF}">
      <dgm:prSet/>
      <dgm:spPr/>
      <dgm:t>
        <a:bodyPr/>
        <a:lstStyle/>
        <a:p>
          <a:endParaRPr lang="en-US"/>
        </a:p>
      </dgm:t>
    </dgm:pt>
    <dgm:pt modelId="{5F82BCDF-FE05-4AB2-9E83-9695A1F11E66}">
      <dgm:prSet/>
      <dgm:spPr/>
      <dgm:t>
        <a:bodyPr/>
        <a:lstStyle/>
        <a:p>
          <a:r>
            <a:rPr lang="en-GB"/>
            <a:t>$11.4 billion was spent directly by visitors at sports events in the U.S. in 2017</a:t>
          </a:r>
          <a:endParaRPr lang="en-US"/>
        </a:p>
      </dgm:t>
    </dgm:pt>
    <dgm:pt modelId="{9593FE4A-D0B1-4283-ACF3-02782520AC53}" type="parTrans" cxnId="{05698E4A-BC70-4C1E-9A63-BFF383723824}">
      <dgm:prSet/>
      <dgm:spPr/>
      <dgm:t>
        <a:bodyPr/>
        <a:lstStyle/>
        <a:p>
          <a:endParaRPr lang="en-US"/>
        </a:p>
      </dgm:t>
    </dgm:pt>
    <dgm:pt modelId="{1615FD95-7AA3-438B-B10B-A360BD5FA2E7}" type="sibTrans" cxnId="{05698E4A-BC70-4C1E-9A63-BFF383723824}">
      <dgm:prSet/>
      <dgm:spPr/>
      <dgm:t>
        <a:bodyPr/>
        <a:lstStyle/>
        <a:p>
          <a:endParaRPr lang="en-US"/>
        </a:p>
      </dgm:t>
    </dgm:pt>
    <dgm:pt modelId="{F8721B40-C2B9-489E-A20A-5DD9C9385FE4}" type="pres">
      <dgm:prSet presAssocID="{938AE6C5-C9CC-414F-BB58-694BB108DB54}" presName="linear" presStyleCnt="0">
        <dgm:presLayoutVars>
          <dgm:animLvl val="lvl"/>
          <dgm:resizeHandles val="exact"/>
        </dgm:presLayoutVars>
      </dgm:prSet>
      <dgm:spPr/>
    </dgm:pt>
    <dgm:pt modelId="{2242A803-8B43-49E3-A694-AC8A177E9195}" type="pres">
      <dgm:prSet presAssocID="{9A74D536-5314-41A6-ABEF-2DAA3A411030}" presName="parentText" presStyleLbl="node1" presStyleIdx="0" presStyleCnt="5">
        <dgm:presLayoutVars>
          <dgm:chMax val="0"/>
          <dgm:bulletEnabled val="1"/>
        </dgm:presLayoutVars>
      </dgm:prSet>
      <dgm:spPr/>
    </dgm:pt>
    <dgm:pt modelId="{57DB84BA-8E74-43C9-A021-24E66460374D}" type="pres">
      <dgm:prSet presAssocID="{0F1CB0E1-38C5-4649-9217-2F0D08DBC4DD}" presName="spacer" presStyleCnt="0"/>
      <dgm:spPr/>
    </dgm:pt>
    <dgm:pt modelId="{95F28D55-04AA-49E6-9F16-CC17B82B65B8}" type="pres">
      <dgm:prSet presAssocID="{2D860F4E-612D-4FBC-AAF4-EAB3D07E94C3}" presName="parentText" presStyleLbl="node1" presStyleIdx="1" presStyleCnt="5">
        <dgm:presLayoutVars>
          <dgm:chMax val="0"/>
          <dgm:bulletEnabled val="1"/>
        </dgm:presLayoutVars>
      </dgm:prSet>
      <dgm:spPr/>
    </dgm:pt>
    <dgm:pt modelId="{5CFC28FA-381E-4325-A190-EAF910F9526F}" type="pres">
      <dgm:prSet presAssocID="{E772FB85-BBFB-472B-944A-E5C17A524C59}" presName="spacer" presStyleCnt="0"/>
      <dgm:spPr/>
    </dgm:pt>
    <dgm:pt modelId="{9BAD6C9D-CF22-4C59-92DE-9B21D9383939}" type="pres">
      <dgm:prSet presAssocID="{4D4742B6-F611-4351-A867-F04491C7FE7F}" presName="parentText" presStyleLbl="node1" presStyleIdx="2" presStyleCnt="5">
        <dgm:presLayoutVars>
          <dgm:chMax val="0"/>
          <dgm:bulletEnabled val="1"/>
        </dgm:presLayoutVars>
      </dgm:prSet>
      <dgm:spPr/>
    </dgm:pt>
    <dgm:pt modelId="{49B3EDE2-E55C-4CD1-A4D1-847D5EDBA920}" type="pres">
      <dgm:prSet presAssocID="{B9A71B84-E8B8-4E78-811D-D4536190E2D0}" presName="spacer" presStyleCnt="0"/>
      <dgm:spPr/>
    </dgm:pt>
    <dgm:pt modelId="{4158A168-A122-4CF9-96FD-40C3D5E80B63}" type="pres">
      <dgm:prSet presAssocID="{4386DF90-F06E-4081-AC61-ABACC16BC548}" presName="parentText" presStyleLbl="node1" presStyleIdx="3" presStyleCnt="5">
        <dgm:presLayoutVars>
          <dgm:chMax val="0"/>
          <dgm:bulletEnabled val="1"/>
        </dgm:presLayoutVars>
      </dgm:prSet>
      <dgm:spPr/>
    </dgm:pt>
    <dgm:pt modelId="{AFFAA925-E798-42AD-A862-8781FA0F303C}" type="pres">
      <dgm:prSet presAssocID="{F4C9314B-11CB-4780-B24B-6896B1CDE58A}" presName="spacer" presStyleCnt="0"/>
      <dgm:spPr/>
    </dgm:pt>
    <dgm:pt modelId="{33423646-AB00-417A-8859-EF5CFA2FAEC8}" type="pres">
      <dgm:prSet presAssocID="{5F82BCDF-FE05-4AB2-9E83-9695A1F11E66}" presName="parentText" presStyleLbl="node1" presStyleIdx="4" presStyleCnt="5">
        <dgm:presLayoutVars>
          <dgm:chMax val="0"/>
          <dgm:bulletEnabled val="1"/>
        </dgm:presLayoutVars>
      </dgm:prSet>
      <dgm:spPr/>
    </dgm:pt>
  </dgm:ptLst>
  <dgm:cxnLst>
    <dgm:cxn modelId="{180B1009-1CA6-4CD8-88D1-5B210C774F1E}" type="presOf" srcId="{2D860F4E-612D-4FBC-AAF4-EAB3D07E94C3}" destId="{95F28D55-04AA-49E6-9F16-CC17B82B65B8}" srcOrd="0" destOrd="0" presId="urn:microsoft.com/office/officeart/2005/8/layout/vList2"/>
    <dgm:cxn modelId="{5D2BDA24-1B0D-48D5-9046-25C7DE3526DE}" type="presOf" srcId="{4386DF90-F06E-4081-AC61-ABACC16BC548}" destId="{4158A168-A122-4CF9-96FD-40C3D5E80B63}" srcOrd="0" destOrd="0" presId="urn:microsoft.com/office/officeart/2005/8/layout/vList2"/>
    <dgm:cxn modelId="{02DDEE26-4FF0-4B53-B6CC-50480F1413FC}" type="presOf" srcId="{4D4742B6-F611-4351-A867-F04491C7FE7F}" destId="{9BAD6C9D-CF22-4C59-92DE-9B21D9383939}" srcOrd="0" destOrd="0" presId="urn:microsoft.com/office/officeart/2005/8/layout/vList2"/>
    <dgm:cxn modelId="{DF2A072D-CA92-408C-A794-ECFBAB831667}" srcId="{938AE6C5-C9CC-414F-BB58-694BB108DB54}" destId="{2D860F4E-612D-4FBC-AAF4-EAB3D07E94C3}" srcOrd="1" destOrd="0" parTransId="{B3062AD6-E0FE-461B-98BC-E25A9D97B004}" sibTransId="{E772FB85-BBFB-472B-944A-E5C17A524C59}"/>
    <dgm:cxn modelId="{FF9B9C38-38E0-44A7-8F0B-962C39F4CE40}" type="presOf" srcId="{5F82BCDF-FE05-4AB2-9E83-9695A1F11E66}" destId="{33423646-AB00-417A-8859-EF5CFA2FAEC8}" srcOrd="0" destOrd="0" presId="urn:microsoft.com/office/officeart/2005/8/layout/vList2"/>
    <dgm:cxn modelId="{05698E4A-BC70-4C1E-9A63-BFF383723824}" srcId="{938AE6C5-C9CC-414F-BB58-694BB108DB54}" destId="{5F82BCDF-FE05-4AB2-9E83-9695A1F11E66}" srcOrd="4" destOrd="0" parTransId="{9593FE4A-D0B1-4283-ACF3-02782520AC53}" sibTransId="{1615FD95-7AA3-438B-B10B-A360BD5FA2E7}"/>
    <dgm:cxn modelId="{DBE7C283-0AE2-44DE-8539-E864DE8DF90C}" srcId="{938AE6C5-C9CC-414F-BB58-694BB108DB54}" destId="{9A74D536-5314-41A6-ABEF-2DAA3A411030}" srcOrd="0" destOrd="0" parTransId="{759F5D6B-3A39-4635-AA0D-E38AA45A6D49}" sibTransId="{0F1CB0E1-38C5-4649-9217-2F0D08DBC4DD}"/>
    <dgm:cxn modelId="{41036387-A6D4-4C10-83DD-222CFCED030A}" type="presOf" srcId="{938AE6C5-C9CC-414F-BB58-694BB108DB54}" destId="{F8721B40-C2B9-489E-A20A-5DD9C9385FE4}" srcOrd="0" destOrd="0" presId="urn:microsoft.com/office/officeart/2005/8/layout/vList2"/>
    <dgm:cxn modelId="{B9E239A0-8A80-4D8E-8D7B-A76F36F02B9A}" type="presOf" srcId="{9A74D536-5314-41A6-ABEF-2DAA3A411030}" destId="{2242A803-8B43-49E3-A694-AC8A177E9195}" srcOrd="0" destOrd="0" presId="urn:microsoft.com/office/officeart/2005/8/layout/vList2"/>
    <dgm:cxn modelId="{364D29C4-69BF-4666-A24C-5A49BDD38627}" srcId="{938AE6C5-C9CC-414F-BB58-694BB108DB54}" destId="{4D4742B6-F611-4351-A867-F04491C7FE7F}" srcOrd="2" destOrd="0" parTransId="{DD308199-B2A9-4DCF-BA46-79DC1560E06B}" sibTransId="{B9A71B84-E8B8-4E78-811D-D4536190E2D0}"/>
    <dgm:cxn modelId="{96A150D3-C3BA-4BBD-AF67-05287CB65BEF}" srcId="{938AE6C5-C9CC-414F-BB58-694BB108DB54}" destId="{4386DF90-F06E-4081-AC61-ABACC16BC548}" srcOrd="3" destOrd="0" parTransId="{AF13B18D-8740-4255-9EED-1704EB94B280}" sibTransId="{F4C9314B-11CB-4780-B24B-6896B1CDE58A}"/>
    <dgm:cxn modelId="{2D2C108D-ED30-4684-98A4-167B8FC55624}" type="presParOf" srcId="{F8721B40-C2B9-489E-A20A-5DD9C9385FE4}" destId="{2242A803-8B43-49E3-A694-AC8A177E9195}" srcOrd="0" destOrd="0" presId="urn:microsoft.com/office/officeart/2005/8/layout/vList2"/>
    <dgm:cxn modelId="{D062BFA6-9186-4A20-8881-69865AD194CF}" type="presParOf" srcId="{F8721B40-C2B9-489E-A20A-5DD9C9385FE4}" destId="{57DB84BA-8E74-43C9-A021-24E66460374D}" srcOrd="1" destOrd="0" presId="urn:microsoft.com/office/officeart/2005/8/layout/vList2"/>
    <dgm:cxn modelId="{A5CB9CCD-868F-4924-B84A-0F6049EBD5ED}" type="presParOf" srcId="{F8721B40-C2B9-489E-A20A-5DD9C9385FE4}" destId="{95F28D55-04AA-49E6-9F16-CC17B82B65B8}" srcOrd="2" destOrd="0" presId="urn:microsoft.com/office/officeart/2005/8/layout/vList2"/>
    <dgm:cxn modelId="{5540B422-0A3B-4D47-8BF9-4D0557DF30A2}" type="presParOf" srcId="{F8721B40-C2B9-489E-A20A-5DD9C9385FE4}" destId="{5CFC28FA-381E-4325-A190-EAF910F9526F}" srcOrd="3" destOrd="0" presId="urn:microsoft.com/office/officeart/2005/8/layout/vList2"/>
    <dgm:cxn modelId="{A8DFEDAE-D63D-4A0D-9358-3EDADF50C1C5}" type="presParOf" srcId="{F8721B40-C2B9-489E-A20A-5DD9C9385FE4}" destId="{9BAD6C9D-CF22-4C59-92DE-9B21D9383939}" srcOrd="4" destOrd="0" presId="urn:microsoft.com/office/officeart/2005/8/layout/vList2"/>
    <dgm:cxn modelId="{8554D126-A1DB-4B15-B0DD-DA6491FD8858}" type="presParOf" srcId="{F8721B40-C2B9-489E-A20A-5DD9C9385FE4}" destId="{49B3EDE2-E55C-4CD1-A4D1-847D5EDBA920}" srcOrd="5" destOrd="0" presId="urn:microsoft.com/office/officeart/2005/8/layout/vList2"/>
    <dgm:cxn modelId="{8D19EC25-9E67-4BEF-AB5E-1B30F61F22F6}" type="presParOf" srcId="{F8721B40-C2B9-489E-A20A-5DD9C9385FE4}" destId="{4158A168-A122-4CF9-96FD-40C3D5E80B63}" srcOrd="6" destOrd="0" presId="urn:microsoft.com/office/officeart/2005/8/layout/vList2"/>
    <dgm:cxn modelId="{9FE12ACB-B655-4AA0-A217-E45982465B4B}" type="presParOf" srcId="{F8721B40-C2B9-489E-A20A-5DD9C9385FE4}" destId="{AFFAA925-E798-42AD-A862-8781FA0F303C}" srcOrd="7" destOrd="0" presId="urn:microsoft.com/office/officeart/2005/8/layout/vList2"/>
    <dgm:cxn modelId="{8650694D-839A-480C-9FF2-30750D76B120}" type="presParOf" srcId="{F8721B40-C2B9-489E-A20A-5DD9C9385FE4}" destId="{33423646-AB00-417A-8859-EF5CFA2FAEC8}"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71857C5-03F7-4DB7-9A54-52EAA7F6ADB3}" type="doc">
      <dgm:prSet loTypeId="urn:microsoft.com/office/officeart/2005/8/layout/radial6" loCatId="cycle" qsTypeId="urn:microsoft.com/office/officeart/2005/8/quickstyle/simple4" qsCatId="simple" csTypeId="urn:microsoft.com/office/officeart/2005/8/colors/accent2_2" csCatId="accent2" phldr="1"/>
      <dgm:spPr/>
      <dgm:t>
        <a:bodyPr/>
        <a:lstStyle/>
        <a:p>
          <a:endParaRPr lang="en-GB"/>
        </a:p>
      </dgm:t>
    </dgm:pt>
    <dgm:pt modelId="{86FBE2D4-42E7-494A-B6BE-497FD1C0921A}">
      <dgm:prSet phldrT="[Text]"/>
      <dgm:spPr>
        <a:xfrm>
          <a:off x="2188666" y="1045666"/>
          <a:ext cx="1109067" cy="1109067"/>
        </a:xfrm>
      </dgm:spPr>
      <dgm:t>
        <a:bodyPr/>
        <a:lstStyle/>
        <a:p>
          <a:pPr>
            <a:buNone/>
          </a:pPr>
          <a:r>
            <a:rPr lang="en-GB">
              <a:latin typeface="Calibri" panose="020F0502020204030204"/>
              <a:ea typeface="+mn-ea"/>
              <a:cs typeface="+mn-cs"/>
            </a:rPr>
            <a:t>LEGACY </a:t>
          </a:r>
        </a:p>
      </dgm:t>
    </dgm:pt>
    <dgm:pt modelId="{AC72C0FB-A522-4D38-91A1-E1D7BE6E07A4}" type="parTrans" cxnId="{EB8906DB-334D-4A8B-B4FD-756640221DDC}">
      <dgm:prSet/>
      <dgm:spPr/>
      <dgm:t>
        <a:bodyPr/>
        <a:lstStyle/>
        <a:p>
          <a:endParaRPr lang="en-GB"/>
        </a:p>
      </dgm:t>
    </dgm:pt>
    <dgm:pt modelId="{5A38AEE5-FBC7-4F7C-AB16-06CAEF2616D2}" type="sibTrans" cxnId="{EB8906DB-334D-4A8B-B4FD-756640221DDC}">
      <dgm:prSet/>
      <dgm:spPr/>
      <dgm:t>
        <a:bodyPr/>
        <a:lstStyle/>
        <a:p>
          <a:endParaRPr lang="en-GB"/>
        </a:p>
      </dgm:t>
    </dgm:pt>
    <dgm:pt modelId="{F1BA43F4-7D5E-49DD-927C-F57D280279F6}">
      <dgm:prSet phldrT="[Text]"/>
      <dgm:spPr>
        <a:xfrm>
          <a:off x="2355026" y="825"/>
          <a:ext cx="776347" cy="776347"/>
        </a:xfrm>
      </dgm:spPr>
      <dgm:t>
        <a:bodyPr/>
        <a:lstStyle/>
        <a:p>
          <a:pPr>
            <a:buNone/>
          </a:pPr>
          <a:r>
            <a:rPr lang="en-GB">
              <a:latin typeface="Calibri" panose="020F0502020204030204"/>
              <a:ea typeface="+mn-ea"/>
              <a:cs typeface="+mn-cs"/>
            </a:rPr>
            <a:t>Economic</a:t>
          </a:r>
        </a:p>
      </dgm:t>
    </dgm:pt>
    <dgm:pt modelId="{0420F399-0466-42E8-A4EA-5AC22C50BBAB}" type="parTrans" cxnId="{DF3D3C4A-A382-4620-8672-F020A6EC6B0D}">
      <dgm:prSet/>
      <dgm:spPr/>
      <dgm:t>
        <a:bodyPr/>
        <a:lstStyle/>
        <a:p>
          <a:endParaRPr lang="en-GB"/>
        </a:p>
      </dgm:t>
    </dgm:pt>
    <dgm:pt modelId="{101AB496-9B04-4568-85A1-21428E23999A}" type="sibTrans" cxnId="{DF3D3C4A-A382-4620-8672-F020A6EC6B0D}">
      <dgm:prSet/>
      <dgm:spPr>
        <a:xfrm>
          <a:off x="1504050" y="361050"/>
          <a:ext cx="2478299" cy="2478299"/>
        </a:xfrm>
      </dgm:spPr>
      <dgm:t>
        <a:bodyPr/>
        <a:lstStyle/>
        <a:p>
          <a:endParaRPr lang="en-GB"/>
        </a:p>
      </dgm:t>
    </dgm:pt>
    <dgm:pt modelId="{EA151042-A578-4E0C-A9A2-24C1C32AE160}">
      <dgm:prSet phldrT="[Text]"/>
      <dgm:spPr>
        <a:xfrm>
          <a:off x="3403957" y="606425"/>
          <a:ext cx="776347" cy="776347"/>
        </a:xfrm>
      </dgm:spPr>
      <dgm:t>
        <a:bodyPr/>
        <a:lstStyle/>
        <a:p>
          <a:pPr>
            <a:buNone/>
          </a:pPr>
          <a:r>
            <a:rPr lang="en-GB">
              <a:latin typeface="Calibri" panose="020F0502020204030204"/>
              <a:ea typeface="+mn-ea"/>
              <a:cs typeface="+mn-cs"/>
            </a:rPr>
            <a:t>Built, Physical, and environmental </a:t>
          </a:r>
        </a:p>
      </dgm:t>
    </dgm:pt>
    <dgm:pt modelId="{1D811A47-F142-40C6-BA99-8930AB7CCA63}" type="parTrans" cxnId="{AE645BD4-3BF2-447B-B235-4C6F1C7FCA95}">
      <dgm:prSet/>
      <dgm:spPr/>
      <dgm:t>
        <a:bodyPr/>
        <a:lstStyle/>
        <a:p>
          <a:endParaRPr lang="en-GB"/>
        </a:p>
      </dgm:t>
    </dgm:pt>
    <dgm:pt modelId="{73096E95-C449-4405-A2FD-3942B8D2E20B}" type="sibTrans" cxnId="{AE645BD4-3BF2-447B-B235-4C6F1C7FCA95}">
      <dgm:prSet/>
      <dgm:spPr>
        <a:xfrm>
          <a:off x="1504050" y="361050"/>
          <a:ext cx="2478299" cy="2478299"/>
        </a:xfrm>
      </dgm:spPr>
      <dgm:t>
        <a:bodyPr/>
        <a:lstStyle/>
        <a:p>
          <a:endParaRPr lang="en-GB"/>
        </a:p>
      </dgm:t>
    </dgm:pt>
    <dgm:pt modelId="{EA8ED824-AE81-4C6F-B8CF-760B7178721F}">
      <dgm:prSet phldrT="[Text]"/>
      <dgm:spPr>
        <a:xfrm>
          <a:off x="3403957" y="1817626"/>
          <a:ext cx="776347" cy="776347"/>
        </a:xfrm>
      </dgm:spPr>
      <dgm:t>
        <a:bodyPr/>
        <a:lstStyle/>
        <a:p>
          <a:pPr>
            <a:buNone/>
          </a:pPr>
          <a:r>
            <a:rPr lang="en-GB">
              <a:latin typeface="Calibri" panose="020F0502020204030204"/>
              <a:ea typeface="+mn-ea"/>
              <a:cs typeface="+mn-cs"/>
            </a:rPr>
            <a:t>Sport </a:t>
          </a:r>
        </a:p>
      </dgm:t>
    </dgm:pt>
    <dgm:pt modelId="{86E4F001-4DA9-48C8-A784-15148103E706}" type="parTrans" cxnId="{BA724CCB-CCD3-4FD0-92B2-A7E5C16410F6}">
      <dgm:prSet/>
      <dgm:spPr/>
      <dgm:t>
        <a:bodyPr/>
        <a:lstStyle/>
        <a:p>
          <a:endParaRPr lang="en-GB"/>
        </a:p>
      </dgm:t>
    </dgm:pt>
    <dgm:pt modelId="{485BD404-EFE7-4077-ADB9-D08856D438DD}" type="sibTrans" cxnId="{BA724CCB-CCD3-4FD0-92B2-A7E5C16410F6}">
      <dgm:prSet/>
      <dgm:spPr>
        <a:xfrm>
          <a:off x="1504050" y="361050"/>
          <a:ext cx="2478299" cy="2478299"/>
        </a:xfrm>
      </dgm:spPr>
      <dgm:t>
        <a:bodyPr/>
        <a:lstStyle/>
        <a:p>
          <a:endParaRPr lang="en-GB"/>
        </a:p>
      </dgm:t>
    </dgm:pt>
    <dgm:pt modelId="{37B007DC-D0A3-4B85-A035-69BE631E3150}">
      <dgm:prSet phldrT="[Text]"/>
      <dgm:spPr>
        <a:xfrm>
          <a:off x="2355026" y="2423227"/>
          <a:ext cx="776347" cy="776347"/>
        </a:xfrm>
      </dgm:spPr>
      <dgm:t>
        <a:bodyPr/>
        <a:lstStyle/>
        <a:p>
          <a:pPr>
            <a:buNone/>
          </a:pPr>
          <a:r>
            <a:rPr lang="en-GB">
              <a:latin typeface="Calibri" panose="020F0502020204030204"/>
              <a:ea typeface="+mn-ea"/>
              <a:cs typeface="+mn-cs"/>
            </a:rPr>
            <a:t>Symbol, memory and history</a:t>
          </a:r>
        </a:p>
      </dgm:t>
    </dgm:pt>
    <dgm:pt modelId="{EC6EFFCB-D1D6-4A6D-8B60-02CC7A76AEAE}" type="parTrans" cxnId="{9B0A9C0F-04D8-4434-B43A-AF801E9770F1}">
      <dgm:prSet/>
      <dgm:spPr/>
      <dgm:t>
        <a:bodyPr/>
        <a:lstStyle/>
        <a:p>
          <a:endParaRPr lang="en-GB"/>
        </a:p>
      </dgm:t>
    </dgm:pt>
    <dgm:pt modelId="{5D1F35E4-8F9A-4E2C-A124-EF0B753106E3}" type="sibTrans" cxnId="{9B0A9C0F-04D8-4434-B43A-AF801E9770F1}">
      <dgm:prSet/>
      <dgm:spPr>
        <a:xfrm>
          <a:off x="1504050" y="361050"/>
          <a:ext cx="2478299" cy="2478299"/>
        </a:xfrm>
      </dgm:spPr>
      <dgm:t>
        <a:bodyPr/>
        <a:lstStyle/>
        <a:p>
          <a:endParaRPr lang="en-GB"/>
        </a:p>
      </dgm:t>
    </dgm:pt>
    <dgm:pt modelId="{B9D54DEA-4A76-41E6-AE67-B7526315EC69}">
      <dgm:prSet phldrT="[Text]"/>
      <dgm:spPr>
        <a:xfrm>
          <a:off x="1306095" y="1817626"/>
          <a:ext cx="776347" cy="776347"/>
        </a:xfrm>
      </dgm:spPr>
      <dgm:t>
        <a:bodyPr/>
        <a:lstStyle/>
        <a:p>
          <a:pPr>
            <a:buNone/>
          </a:pPr>
          <a:r>
            <a:rPr lang="en-GB">
              <a:latin typeface="Calibri" panose="020F0502020204030204"/>
              <a:ea typeface="+mn-ea"/>
              <a:cs typeface="+mn-cs"/>
            </a:rPr>
            <a:t>Information and education</a:t>
          </a:r>
        </a:p>
      </dgm:t>
    </dgm:pt>
    <dgm:pt modelId="{DA177154-A225-499C-887D-855B294617D9}" type="parTrans" cxnId="{E0AFE6BA-AF8F-4D91-838B-FAFADD644B10}">
      <dgm:prSet/>
      <dgm:spPr/>
      <dgm:t>
        <a:bodyPr/>
        <a:lstStyle/>
        <a:p>
          <a:endParaRPr lang="en-GB"/>
        </a:p>
      </dgm:t>
    </dgm:pt>
    <dgm:pt modelId="{1D7404AA-99F7-4A1A-8E9C-A69E116C1125}" type="sibTrans" cxnId="{E0AFE6BA-AF8F-4D91-838B-FAFADD644B10}">
      <dgm:prSet/>
      <dgm:spPr>
        <a:xfrm>
          <a:off x="1504050" y="361050"/>
          <a:ext cx="2478299" cy="2478299"/>
        </a:xfrm>
      </dgm:spPr>
      <dgm:t>
        <a:bodyPr/>
        <a:lstStyle/>
        <a:p>
          <a:endParaRPr lang="en-GB"/>
        </a:p>
      </dgm:t>
    </dgm:pt>
    <dgm:pt modelId="{6FAEF23E-32EE-4450-97AF-98576723F2BC}">
      <dgm:prSet phldrT="[Text]"/>
      <dgm:spPr>
        <a:xfrm>
          <a:off x="1306095" y="606425"/>
          <a:ext cx="776347" cy="776347"/>
        </a:xfrm>
      </dgm:spPr>
      <dgm:t>
        <a:bodyPr/>
        <a:lstStyle/>
        <a:p>
          <a:pPr>
            <a:buNone/>
          </a:pPr>
          <a:r>
            <a:rPr lang="en-GB">
              <a:latin typeface="Calibri" panose="020F0502020204030204"/>
              <a:ea typeface="+mn-ea"/>
              <a:cs typeface="+mn-cs"/>
            </a:rPr>
            <a:t>Public life, politics and culture</a:t>
          </a:r>
        </a:p>
      </dgm:t>
    </dgm:pt>
    <dgm:pt modelId="{090B4737-BFD2-469A-A847-6BFD81A8B8FF}" type="parTrans" cxnId="{F0223F54-F746-498F-904A-0897B08F0264}">
      <dgm:prSet/>
      <dgm:spPr/>
      <dgm:t>
        <a:bodyPr/>
        <a:lstStyle/>
        <a:p>
          <a:endParaRPr lang="en-GB"/>
        </a:p>
      </dgm:t>
    </dgm:pt>
    <dgm:pt modelId="{DAA5B7CC-1424-4FE5-9DDF-B997980031D0}" type="sibTrans" cxnId="{F0223F54-F746-498F-904A-0897B08F0264}">
      <dgm:prSet/>
      <dgm:spPr>
        <a:xfrm>
          <a:off x="1504050" y="361050"/>
          <a:ext cx="2478299" cy="2478299"/>
        </a:xfrm>
      </dgm:spPr>
      <dgm:t>
        <a:bodyPr/>
        <a:lstStyle/>
        <a:p>
          <a:endParaRPr lang="en-GB"/>
        </a:p>
      </dgm:t>
    </dgm:pt>
    <dgm:pt modelId="{8369BF05-B1C8-4189-A92B-DA762B6C00A5}" type="pres">
      <dgm:prSet presAssocID="{171857C5-03F7-4DB7-9A54-52EAA7F6ADB3}" presName="Name0" presStyleCnt="0">
        <dgm:presLayoutVars>
          <dgm:chMax val="1"/>
          <dgm:dir/>
          <dgm:animLvl val="ctr"/>
          <dgm:resizeHandles val="exact"/>
        </dgm:presLayoutVars>
      </dgm:prSet>
      <dgm:spPr/>
    </dgm:pt>
    <dgm:pt modelId="{E7A52B6D-0EE4-456F-AB60-2B4EE8B4A4FB}" type="pres">
      <dgm:prSet presAssocID="{86FBE2D4-42E7-494A-B6BE-497FD1C0921A}" presName="centerShape" presStyleLbl="node0" presStyleIdx="0" presStyleCnt="1"/>
      <dgm:spPr/>
    </dgm:pt>
    <dgm:pt modelId="{61C3EE91-23B0-4B29-A7B3-3B4B17780CAC}" type="pres">
      <dgm:prSet presAssocID="{F1BA43F4-7D5E-49DD-927C-F57D280279F6}" presName="node" presStyleLbl="node1" presStyleIdx="0" presStyleCnt="6">
        <dgm:presLayoutVars>
          <dgm:bulletEnabled val="1"/>
        </dgm:presLayoutVars>
      </dgm:prSet>
      <dgm:spPr/>
    </dgm:pt>
    <dgm:pt modelId="{6B7CD2DB-997A-46CF-859A-341C032775F2}" type="pres">
      <dgm:prSet presAssocID="{F1BA43F4-7D5E-49DD-927C-F57D280279F6}" presName="dummy" presStyleCnt="0"/>
      <dgm:spPr/>
    </dgm:pt>
    <dgm:pt modelId="{5FA11C98-FB72-4D68-BD9F-6B1CA936A055}" type="pres">
      <dgm:prSet presAssocID="{101AB496-9B04-4568-85A1-21428E23999A}" presName="sibTrans" presStyleLbl="sibTrans2D1" presStyleIdx="0" presStyleCnt="6"/>
      <dgm:spPr/>
    </dgm:pt>
    <dgm:pt modelId="{80E4A314-A161-4904-A764-9C439B699569}" type="pres">
      <dgm:prSet presAssocID="{EA151042-A578-4E0C-A9A2-24C1C32AE160}" presName="node" presStyleLbl="node1" presStyleIdx="1" presStyleCnt="6">
        <dgm:presLayoutVars>
          <dgm:bulletEnabled val="1"/>
        </dgm:presLayoutVars>
      </dgm:prSet>
      <dgm:spPr/>
    </dgm:pt>
    <dgm:pt modelId="{5532DC95-ED8E-4078-AA49-C4FE235541F0}" type="pres">
      <dgm:prSet presAssocID="{EA151042-A578-4E0C-A9A2-24C1C32AE160}" presName="dummy" presStyleCnt="0"/>
      <dgm:spPr/>
    </dgm:pt>
    <dgm:pt modelId="{CFF43562-F7A6-4487-9462-6C8E02C7F6B4}" type="pres">
      <dgm:prSet presAssocID="{73096E95-C449-4405-A2FD-3942B8D2E20B}" presName="sibTrans" presStyleLbl="sibTrans2D1" presStyleIdx="1" presStyleCnt="6"/>
      <dgm:spPr/>
    </dgm:pt>
    <dgm:pt modelId="{100E0481-3D0D-4482-9C8B-CDEA46DD02E5}" type="pres">
      <dgm:prSet presAssocID="{EA8ED824-AE81-4C6F-B8CF-760B7178721F}" presName="node" presStyleLbl="node1" presStyleIdx="2" presStyleCnt="6">
        <dgm:presLayoutVars>
          <dgm:bulletEnabled val="1"/>
        </dgm:presLayoutVars>
      </dgm:prSet>
      <dgm:spPr/>
    </dgm:pt>
    <dgm:pt modelId="{22CF4A49-85D9-416F-B931-280FB71A853F}" type="pres">
      <dgm:prSet presAssocID="{EA8ED824-AE81-4C6F-B8CF-760B7178721F}" presName="dummy" presStyleCnt="0"/>
      <dgm:spPr/>
    </dgm:pt>
    <dgm:pt modelId="{10F9B0E1-C9F2-4D05-A9F2-835D3C6FFA9E}" type="pres">
      <dgm:prSet presAssocID="{485BD404-EFE7-4077-ADB9-D08856D438DD}" presName="sibTrans" presStyleLbl="sibTrans2D1" presStyleIdx="2" presStyleCnt="6"/>
      <dgm:spPr/>
    </dgm:pt>
    <dgm:pt modelId="{749A3B67-57DB-4AFE-B101-C55A9524F858}" type="pres">
      <dgm:prSet presAssocID="{37B007DC-D0A3-4B85-A035-69BE631E3150}" presName="node" presStyleLbl="node1" presStyleIdx="3" presStyleCnt="6">
        <dgm:presLayoutVars>
          <dgm:bulletEnabled val="1"/>
        </dgm:presLayoutVars>
      </dgm:prSet>
      <dgm:spPr/>
    </dgm:pt>
    <dgm:pt modelId="{667BCD9F-9B5A-4EFF-B07A-86531A4B3737}" type="pres">
      <dgm:prSet presAssocID="{37B007DC-D0A3-4B85-A035-69BE631E3150}" presName="dummy" presStyleCnt="0"/>
      <dgm:spPr/>
    </dgm:pt>
    <dgm:pt modelId="{D9F01AF3-EF91-4E10-AE09-97DFE28A7721}" type="pres">
      <dgm:prSet presAssocID="{5D1F35E4-8F9A-4E2C-A124-EF0B753106E3}" presName="sibTrans" presStyleLbl="sibTrans2D1" presStyleIdx="3" presStyleCnt="6"/>
      <dgm:spPr/>
    </dgm:pt>
    <dgm:pt modelId="{4835DBEE-A6C6-40A5-951D-F195C641973E}" type="pres">
      <dgm:prSet presAssocID="{B9D54DEA-4A76-41E6-AE67-B7526315EC69}" presName="node" presStyleLbl="node1" presStyleIdx="4" presStyleCnt="6">
        <dgm:presLayoutVars>
          <dgm:bulletEnabled val="1"/>
        </dgm:presLayoutVars>
      </dgm:prSet>
      <dgm:spPr/>
    </dgm:pt>
    <dgm:pt modelId="{F09D5D1E-559C-41E6-9BC3-E9F6E81628B1}" type="pres">
      <dgm:prSet presAssocID="{B9D54DEA-4A76-41E6-AE67-B7526315EC69}" presName="dummy" presStyleCnt="0"/>
      <dgm:spPr/>
    </dgm:pt>
    <dgm:pt modelId="{DEC732F9-E62A-483E-B096-656A26DCB7C8}" type="pres">
      <dgm:prSet presAssocID="{1D7404AA-99F7-4A1A-8E9C-A69E116C1125}" presName="sibTrans" presStyleLbl="sibTrans2D1" presStyleIdx="4" presStyleCnt="6"/>
      <dgm:spPr/>
    </dgm:pt>
    <dgm:pt modelId="{90C55A43-6644-4790-80B3-ED79F49BE8AD}" type="pres">
      <dgm:prSet presAssocID="{6FAEF23E-32EE-4450-97AF-98576723F2BC}" presName="node" presStyleLbl="node1" presStyleIdx="5" presStyleCnt="6">
        <dgm:presLayoutVars>
          <dgm:bulletEnabled val="1"/>
        </dgm:presLayoutVars>
      </dgm:prSet>
      <dgm:spPr/>
    </dgm:pt>
    <dgm:pt modelId="{8529967E-8E25-4C08-91B2-CD455CBFC3A9}" type="pres">
      <dgm:prSet presAssocID="{6FAEF23E-32EE-4450-97AF-98576723F2BC}" presName="dummy" presStyleCnt="0"/>
      <dgm:spPr/>
    </dgm:pt>
    <dgm:pt modelId="{8F5BBA7B-EF0F-4CCB-A9C5-65EFB5571EBC}" type="pres">
      <dgm:prSet presAssocID="{DAA5B7CC-1424-4FE5-9DDF-B997980031D0}" presName="sibTrans" presStyleLbl="sibTrans2D1" presStyleIdx="5" presStyleCnt="6"/>
      <dgm:spPr/>
    </dgm:pt>
  </dgm:ptLst>
  <dgm:cxnLst>
    <dgm:cxn modelId="{9B0A9C0F-04D8-4434-B43A-AF801E9770F1}" srcId="{86FBE2D4-42E7-494A-B6BE-497FD1C0921A}" destId="{37B007DC-D0A3-4B85-A035-69BE631E3150}" srcOrd="3" destOrd="0" parTransId="{EC6EFFCB-D1D6-4A6D-8B60-02CC7A76AEAE}" sibTransId="{5D1F35E4-8F9A-4E2C-A124-EF0B753106E3}"/>
    <dgm:cxn modelId="{1C17741B-FCCC-4606-A718-6C24F770D0AC}" type="presOf" srcId="{485BD404-EFE7-4077-ADB9-D08856D438DD}" destId="{10F9B0E1-C9F2-4D05-A9F2-835D3C6FFA9E}" srcOrd="0" destOrd="0" presId="urn:microsoft.com/office/officeart/2005/8/layout/radial6"/>
    <dgm:cxn modelId="{0DC1C121-8E38-40DA-9FF5-81B21F306267}" type="presOf" srcId="{6FAEF23E-32EE-4450-97AF-98576723F2BC}" destId="{90C55A43-6644-4790-80B3-ED79F49BE8AD}" srcOrd="0" destOrd="0" presId="urn:microsoft.com/office/officeart/2005/8/layout/radial6"/>
    <dgm:cxn modelId="{6EFD3C2B-E515-473B-AEFA-D26D9DB1B092}" type="presOf" srcId="{1D7404AA-99F7-4A1A-8E9C-A69E116C1125}" destId="{DEC732F9-E62A-483E-B096-656A26DCB7C8}" srcOrd="0" destOrd="0" presId="urn:microsoft.com/office/officeart/2005/8/layout/radial6"/>
    <dgm:cxn modelId="{BC176332-8645-4E6F-AA16-23BDE7C6B031}" type="presOf" srcId="{73096E95-C449-4405-A2FD-3942B8D2E20B}" destId="{CFF43562-F7A6-4487-9462-6C8E02C7F6B4}" srcOrd="0" destOrd="0" presId="urn:microsoft.com/office/officeart/2005/8/layout/radial6"/>
    <dgm:cxn modelId="{4DAFD644-2245-4F94-BA30-2CFF63F21F45}" type="presOf" srcId="{B9D54DEA-4A76-41E6-AE67-B7526315EC69}" destId="{4835DBEE-A6C6-40A5-951D-F195C641973E}" srcOrd="0" destOrd="0" presId="urn:microsoft.com/office/officeart/2005/8/layout/radial6"/>
    <dgm:cxn modelId="{433B6E66-A854-43C6-B059-AD737A043232}" type="presOf" srcId="{F1BA43F4-7D5E-49DD-927C-F57D280279F6}" destId="{61C3EE91-23B0-4B29-A7B3-3B4B17780CAC}" srcOrd="0" destOrd="0" presId="urn:microsoft.com/office/officeart/2005/8/layout/radial6"/>
    <dgm:cxn modelId="{E73B1A48-0A25-4107-8277-13DA35E3C148}" type="presOf" srcId="{EA151042-A578-4E0C-A9A2-24C1C32AE160}" destId="{80E4A314-A161-4904-A764-9C439B699569}" srcOrd="0" destOrd="0" presId="urn:microsoft.com/office/officeart/2005/8/layout/radial6"/>
    <dgm:cxn modelId="{DF3D3C4A-A382-4620-8672-F020A6EC6B0D}" srcId="{86FBE2D4-42E7-494A-B6BE-497FD1C0921A}" destId="{F1BA43F4-7D5E-49DD-927C-F57D280279F6}" srcOrd="0" destOrd="0" parTransId="{0420F399-0466-42E8-A4EA-5AC22C50BBAB}" sibTransId="{101AB496-9B04-4568-85A1-21428E23999A}"/>
    <dgm:cxn modelId="{EDAD9971-3955-4910-85FB-FF77C252616B}" type="presOf" srcId="{EA8ED824-AE81-4C6F-B8CF-760B7178721F}" destId="{100E0481-3D0D-4482-9C8B-CDEA46DD02E5}" srcOrd="0" destOrd="0" presId="urn:microsoft.com/office/officeart/2005/8/layout/radial6"/>
    <dgm:cxn modelId="{F0223F54-F746-498F-904A-0897B08F0264}" srcId="{86FBE2D4-42E7-494A-B6BE-497FD1C0921A}" destId="{6FAEF23E-32EE-4450-97AF-98576723F2BC}" srcOrd="5" destOrd="0" parTransId="{090B4737-BFD2-469A-A847-6BFD81A8B8FF}" sibTransId="{DAA5B7CC-1424-4FE5-9DDF-B997980031D0}"/>
    <dgm:cxn modelId="{AF10F27E-5394-4B49-900E-5398D5B941BE}" type="presOf" srcId="{86FBE2D4-42E7-494A-B6BE-497FD1C0921A}" destId="{E7A52B6D-0EE4-456F-AB60-2B4EE8B4A4FB}" srcOrd="0" destOrd="0" presId="urn:microsoft.com/office/officeart/2005/8/layout/radial6"/>
    <dgm:cxn modelId="{556C4988-9E62-4ADB-9D8A-B85DB9B627B3}" type="presOf" srcId="{101AB496-9B04-4568-85A1-21428E23999A}" destId="{5FA11C98-FB72-4D68-BD9F-6B1CA936A055}" srcOrd="0" destOrd="0" presId="urn:microsoft.com/office/officeart/2005/8/layout/radial6"/>
    <dgm:cxn modelId="{B48ABB8F-8541-4FB6-89D0-29AC7BE18298}" type="presOf" srcId="{37B007DC-D0A3-4B85-A035-69BE631E3150}" destId="{749A3B67-57DB-4AFE-B101-C55A9524F858}" srcOrd="0" destOrd="0" presId="urn:microsoft.com/office/officeart/2005/8/layout/radial6"/>
    <dgm:cxn modelId="{783F1DA1-7F15-4542-AEC3-2A2647D9E591}" type="presOf" srcId="{5D1F35E4-8F9A-4E2C-A124-EF0B753106E3}" destId="{D9F01AF3-EF91-4E10-AE09-97DFE28A7721}" srcOrd="0" destOrd="0" presId="urn:microsoft.com/office/officeart/2005/8/layout/radial6"/>
    <dgm:cxn modelId="{E0AFE6BA-AF8F-4D91-838B-FAFADD644B10}" srcId="{86FBE2D4-42E7-494A-B6BE-497FD1C0921A}" destId="{B9D54DEA-4A76-41E6-AE67-B7526315EC69}" srcOrd="4" destOrd="0" parTransId="{DA177154-A225-499C-887D-855B294617D9}" sibTransId="{1D7404AA-99F7-4A1A-8E9C-A69E116C1125}"/>
    <dgm:cxn modelId="{BA724CCB-CCD3-4FD0-92B2-A7E5C16410F6}" srcId="{86FBE2D4-42E7-494A-B6BE-497FD1C0921A}" destId="{EA8ED824-AE81-4C6F-B8CF-760B7178721F}" srcOrd="2" destOrd="0" parTransId="{86E4F001-4DA9-48C8-A784-15148103E706}" sibTransId="{485BD404-EFE7-4077-ADB9-D08856D438DD}"/>
    <dgm:cxn modelId="{AE645BD4-3BF2-447B-B235-4C6F1C7FCA95}" srcId="{86FBE2D4-42E7-494A-B6BE-497FD1C0921A}" destId="{EA151042-A578-4E0C-A9A2-24C1C32AE160}" srcOrd="1" destOrd="0" parTransId="{1D811A47-F142-40C6-BA99-8930AB7CCA63}" sibTransId="{73096E95-C449-4405-A2FD-3942B8D2E20B}"/>
    <dgm:cxn modelId="{EB8906DB-334D-4A8B-B4FD-756640221DDC}" srcId="{171857C5-03F7-4DB7-9A54-52EAA7F6ADB3}" destId="{86FBE2D4-42E7-494A-B6BE-497FD1C0921A}" srcOrd="0" destOrd="0" parTransId="{AC72C0FB-A522-4D38-91A1-E1D7BE6E07A4}" sibTransId="{5A38AEE5-FBC7-4F7C-AB16-06CAEF2616D2}"/>
    <dgm:cxn modelId="{27D8E7E1-284F-46F0-8E1E-63738BC64DD3}" type="presOf" srcId="{171857C5-03F7-4DB7-9A54-52EAA7F6ADB3}" destId="{8369BF05-B1C8-4189-A92B-DA762B6C00A5}" srcOrd="0" destOrd="0" presId="urn:microsoft.com/office/officeart/2005/8/layout/radial6"/>
    <dgm:cxn modelId="{FBFA22E5-AB4F-4228-B4CF-51FA853F3DC6}" type="presOf" srcId="{DAA5B7CC-1424-4FE5-9DDF-B997980031D0}" destId="{8F5BBA7B-EF0F-4CCB-A9C5-65EFB5571EBC}" srcOrd="0" destOrd="0" presId="urn:microsoft.com/office/officeart/2005/8/layout/radial6"/>
    <dgm:cxn modelId="{773C0DFC-5C24-4726-9574-8243F9045BAE}" type="presParOf" srcId="{8369BF05-B1C8-4189-A92B-DA762B6C00A5}" destId="{E7A52B6D-0EE4-456F-AB60-2B4EE8B4A4FB}" srcOrd="0" destOrd="0" presId="urn:microsoft.com/office/officeart/2005/8/layout/radial6"/>
    <dgm:cxn modelId="{BDBF2415-9C0F-431A-8A62-F0542E2DECDD}" type="presParOf" srcId="{8369BF05-B1C8-4189-A92B-DA762B6C00A5}" destId="{61C3EE91-23B0-4B29-A7B3-3B4B17780CAC}" srcOrd="1" destOrd="0" presId="urn:microsoft.com/office/officeart/2005/8/layout/radial6"/>
    <dgm:cxn modelId="{50731E2C-BC82-4B5A-9897-E17D67355939}" type="presParOf" srcId="{8369BF05-B1C8-4189-A92B-DA762B6C00A5}" destId="{6B7CD2DB-997A-46CF-859A-341C032775F2}" srcOrd="2" destOrd="0" presId="urn:microsoft.com/office/officeart/2005/8/layout/radial6"/>
    <dgm:cxn modelId="{438DBB85-9D50-4769-B1DB-D47D660F3B1B}" type="presParOf" srcId="{8369BF05-B1C8-4189-A92B-DA762B6C00A5}" destId="{5FA11C98-FB72-4D68-BD9F-6B1CA936A055}" srcOrd="3" destOrd="0" presId="urn:microsoft.com/office/officeart/2005/8/layout/radial6"/>
    <dgm:cxn modelId="{4E019BF0-EE34-428A-B937-20CBB5ED707F}" type="presParOf" srcId="{8369BF05-B1C8-4189-A92B-DA762B6C00A5}" destId="{80E4A314-A161-4904-A764-9C439B699569}" srcOrd="4" destOrd="0" presId="urn:microsoft.com/office/officeart/2005/8/layout/radial6"/>
    <dgm:cxn modelId="{6F6D85B7-12D2-4242-8B49-8A9EC97913C8}" type="presParOf" srcId="{8369BF05-B1C8-4189-A92B-DA762B6C00A5}" destId="{5532DC95-ED8E-4078-AA49-C4FE235541F0}" srcOrd="5" destOrd="0" presId="urn:microsoft.com/office/officeart/2005/8/layout/radial6"/>
    <dgm:cxn modelId="{5F8FF137-6B90-4A26-A162-D7D70ED922D8}" type="presParOf" srcId="{8369BF05-B1C8-4189-A92B-DA762B6C00A5}" destId="{CFF43562-F7A6-4487-9462-6C8E02C7F6B4}" srcOrd="6" destOrd="0" presId="urn:microsoft.com/office/officeart/2005/8/layout/radial6"/>
    <dgm:cxn modelId="{F1C6789D-D95B-465F-997B-AB8C48BCD331}" type="presParOf" srcId="{8369BF05-B1C8-4189-A92B-DA762B6C00A5}" destId="{100E0481-3D0D-4482-9C8B-CDEA46DD02E5}" srcOrd="7" destOrd="0" presId="urn:microsoft.com/office/officeart/2005/8/layout/radial6"/>
    <dgm:cxn modelId="{31003EC9-7C70-40AD-B743-E4AFD3346CA7}" type="presParOf" srcId="{8369BF05-B1C8-4189-A92B-DA762B6C00A5}" destId="{22CF4A49-85D9-416F-B931-280FB71A853F}" srcOrd="8" destOrd="0" presId="urn:microsoft.com/office/officeart/2005/8/layout/radial6"/>
    <dgm:cxn modelId="{C6729A8C-7DC2-48D7-9AAB-4C64A0DF0397}" type="presParOf" srcId="{8369BF05-B1C8-4189-A92B-DA762B6C00A5}" destId="{10F9B0E1-C9F2-4D05-A9F2-835D3C6FFA9E}" srcOrd="9" destOrd="0" presId="urn:microsoft.com/office/officeart/2005/8/layout/radial6"/>
    <dgm:cxn modelId="{D315775C-1698-47CB-9BF0-F90C918568D9}" type="presParOf" srcId="{8369BF05-B1C8-4189-A92B-DA762B6C00A5}" destId="{749A3B67-57DB-4AFE-B101-C55A9524F858}" srcOrd="10" destOrd="0" presId="urn:microsoft.com/office/officeart/2005/8/layout/radial6"/>
    <dgm:cxn modelId="{3D213B4E-E00E-46D9-B314-710E86F4F0D2}" type="presParOf" srcId="{8369BF05-B1C8-4189-A92B-DA762B6C00A5}" destId="{667BCD9F-9B5A-4EFF-B07A-86531A4B3737}" srcOrd="11" destOrd="0" presId="urn:microsoft.com/office/officeart/2005/8/layout/radial6"/>
    <dgm:cxn modelId="{0555A5A4-E0B4-4D28-B183-79BCEB110A2F}" type="presParOf" srcId="{8369BF05-B1C8-4189-A92B-DA762B6C00A5}" destId="{D9F01AF3-EF91-4E10-AE09-97DFE28A7721}" srcOrd="12" destOrd="0" presId="urn:microsoft.com/office/officeart/2005/8/layout/radial6"/>
    <dgm:cxn modelId="{A2A16D11-B299-4236-A150-ECDA30AFBDC3}" type="presParOf" srcId="{8369BF05-B1C8-4189-A92B-DA762B6C00A5}" destId="{4835DBEE-A6C6-40A5-951D-F195C641973E}" srcOrd="13" destOrd="0" presId="urn:microsoft.com/office/officeart/2005/8/layout/radial6"/>
    <dgm:cxn modelId="{74D70F62-A114-4551-A1ED-CEC658F7B9A8}" type="presParOf" srcId="{8369BF05-B1C8-4189-A92B-DA762B6C00A5}" destId="{F09D5D1E-559C-41E6-9BC3-E9F6E81628B1}" srcOrd="14" destOrd="0" presId="urn:microsoft.com/office/officeart/2005/8/layout/radial6"/>
    <dgm:cxn modelId="{32AACF63-A174-494F-9E9A-A2A20302E58F}" type="presParOf" srcId="{8369BF05-B1C8-4189-A92B-DA762B6C00A5}" destId="{DEC732F9-E62A-483E-B096-656A26DCB7C8}" srcOrd="15" destOrd="0" presId="urn:microsoft.com/office/officeart/2005/8/layout/radial6"/>
    <dgm:cxn modelId="{2649FE14-78B6-4C78-B5AF-C720985683E7}" type="presParOf" srcId="{8369BF05-B1C8-4189-A92B-DA762B6C00A5}" destId="{90C55A43-6644-4790-80B3-ED79F49BE8AD}" srcOrd="16" destOrd="0" presId="urn:microsoft.com/office/officeart/2005/8/layout/radial6"/>
    <dgm:cxn modelId="{D33799F6-5349-49CA-B5AD-093F57004D16}" type="presParOf" srcId="{8369BF05-B1C8-4189-A92B-DA762B6C00A5}" destId="{8529967E-8E25-4C08-91B2-CD455CBFC3A9}" srcOrd="17" destOrd="0" presId="urn:microsoft.com/office/officeart/2005/8/layout/radial6"/>
    <dgm:cxn modelId="{4A89DA29-8390-49C9-8527-324E99CEDF98}" type="presParOf" srcId="{8369BF05-B1C8-4189-A92B-DA762B6C00A5}" destId="{8F5BBA7B-EF0F-4CCB-A9C5-65EFB5571EBC}" srcOrd="18"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86387B3-AF4A-4572-B288-49EAD261F90C}"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CC98FB30-0ACE-42FD-BDFD-0DD23DDF6F3D}">
      <dgm:prSet/>
      <dgm:spPr/>
      <dgm:t>
        <a:bodyPr/>
        <a:lstStyle/>
        <a:p>
          <a:pPr>
            <a:lnSpc>
              <a:spcPct val="100000"/>
            </a:lnSpc>
          </a:pPr>
          <a:r>
            <a:rPr lang="en-GB"/>
            <a:t>Legacies related to sports mega-events can be tangible and intangibles. </a:t>
          </a:r>
          <a:endParaRPr lang="en-US"/>
        </a:p>
      </dgm:t>
    </dgm:pt>
    <dgm:pt modelId="{5FCEFDEE-373E-4AB1-B171-9DDB51F9405A}" type="parTrans" cxnId="{0102F116-7AD6-46B6-ADAC-DC6411B74AF6}">
      <dgm:prSet/>
      <dgm:spPr/>
      <dgm:t>
        <a:bodyPr/>
        <a:lstStyle/>
        <a:p>
          <a:endParaRPr lang="en-US"/>
        </a:p>
      </dgm:t>
    </dgm:pt>
    <dgm:pt modelId="{4086279B-2C33-40D9-8212-822116085E40}" type="sibTrans" cxnId="{0102F116-7AD6-46B6-ADAC-DC6411B74AF6}">
      <dgm:prSet/>
      <dgm:spPr/>
      <dgm:t>
        <a:bodyPr/>
        <a:lstStyle/>
        <a:p>
          <a:endParaRPr lang="en-US"/>
        </a:p>
      </dgm:t>
    </dgm:pt>
    <dgm:pt modelId="{22694356-E44C-46DA-8DB1-CC635EE10D29}">
      <dgm:prSet/>
      <dgm:spPr/>
      <dgm:t>
        <a:bodyPr/>
        <a:lstStyle/>
        <a:p>
          <a:pPr>
            <a:lnSpc>
              <a:spcPct val="100000"/>
            </a:lnSpc>
          </a:pPr>
          <a:r>
            <a:rPr lang="en-GB"/>
            <a:t>Tangible legacies include changes to the material infrastructure or economic performance of the city or nation. </a:t>
          </a:r>
          <a:endParaRPr lang="en-US"/>
        </a:p>
      </dgm:t>
    </dgm:pt>
    <dgm:pt modelId="{D9D70EB9-DC46-4EB0-81DB-D773F4B8011C}" type="parTrans" cxnId="{94E9776F-A9EB-44DE-B99C-C15E51C0E2FD}">
      <dgm:prSet/>
      <dgm:spPr/>
      <dgm:t>
        <a:bodyPr/>
        <a:lstStyle/>
        <a:p>
          <a:endParaRPr lang="en-US"/>
        </a:p>
      </dgm:t>
    </dgm:pt>
    <dgm:pt modelId="{4A8362C2-07F4-4762-95F7-C1E4017E3CB7}" type="sibTrans" cxnId="{94E9776F-A9EB-44DE-B99C-C15E51C0E2FD}">
      <dgm:prSet/>
      <dgm:spPr/>
      <dgm:t>
        <a:bodyPr/>
        <a:lstStyle/>
        <a:p>
          <a:endParaRPr lang="en-US"/>
        </a:p>
      </dgm:t>
    </dgm:pt>
    <dgm:pt modelId="{617B3FB4-A164-4F22-B896-C3ECA71E7A10}">
      <dgm:prSet/>
      <dgm:spPr/>
      <dgm:t>
        <a:bodyPr/>
        <a:lstStyle/>
        <a:p>
          <a:pPr>
            <a:lnSpc>
              <a:spcPct val="100000"/>
            </a:lnSpc>
          </a:pPr>
          <a:r>
            <a:rPr lang="en-GB"/>
            <a:t>Tangible legacies refer to substantial and long standing changes to the urban infrastructure – the building of iconic stadiums being one of the most notable when it comes to sports mega-events. </a:t>
          </a:r>
          <a:endParaRPr lang="en-US"/>
        </a:p>
      </dgm:t>
    </dgm:pt>
    <dgm:pt modelId="{45F6002F-72F5-4947-A7E4-1A7F401931CB}" type="parTrans" cxnId="{13EFC849-2E73-4EF7-BE45-CC4D302ED134}">
      <dgm:prSet/>
      <dgm:spPr/>
      <dgm:t>
        <a:bodyPr/>
        <a:lstStyle/>
        <a:p>
          <a:endParaRPr lang="en-US"/>
        </a:p>
      </dgm:t>
    </dgm:pt>
    <dgm:pt modelId="{5299184D-D74B-41EB-95D0-3CD79C55174C}" type="sibTrans" cxnId="{13EFC849-2E73-4EF7-BE45-CC4D302ED134}">
      <dgm:prSet/>
      <dgm:spPr/>
      <dgm:t>
        <a:bodyPr/>
        <a:lstStyle/>
        <a:p>
          <a:endParaRPr lang="en-US"/>
        </a:p>
      </dgm:t>
    </dgm:pt>
    <dgm:pt modelId="{58E9CBFD-2650-47E2-9663-887236958332}" type="pres">
      <dgm:prSet presAssocID="{F86387B3-AF4A-4572-B288-49EAD261F90C}" presName="root" presStyleCnt="0">
        <dgm:presLayoutVars>
          <dgm:dir/>
          <dgm:resizeHandles val="exact"/>
        </dgm:presLayoutVars>
      </dgm:prSet>
      <dgm:spPr/>
    </dgm:pt>
    <dgm:pt modelId="{EB1674E9-DCFC-45F2-B64D-FD27FED501D0}" type="pres">
      <dgm:prSet presAssocID="{CC98FB30-0ACE-42FD-BDFD-0DD23DDF6F3D}" presName="compNode" presStyleCnt="0"/>
      <dgm:spPr/>
    </dgm:pt>
    <dgm:pt modelId="{1D80A4DC-44A8-4BEB-8E18-425CF5578BC2}" type="pres">
      <dgm:prSet presAssocID="{CC98FB30-0ACE-42FD-BDFD-0DD23DDF6F3D}" presName="bgRect" presStyleLbl="bgShp" presStyleIdx="0" presStyleCnt="3"/>
      <dgm:spPr/>
    </dgm:pt>
    <dgm:pt modelId="{2CAB83DA-BA6C-44D3-8010-10D2809AB9A0}" type="pres">
      <dgm:prSet presAssocID="{CC98FB30-0ACE-42FD-BDFD-0DD23DDF6F3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port Balls"/>
        </a:ext>
      </dgm:extLst>
    </dgm:pt>
    <dgm:pt modelId="{9CE3EE44-6BE1-4FD2-869A-686B510989E2}" type="pres">
      <dgm:prSet presAssocID="{CC98FB30-0ACE-42FD-BDFD-0DD23DDF6F3D}" presName="spaceRect" presStyleCnt="0"/>
      <dgm:spPr/>
    </dgm:pt>
    <dgm:pt modelId="{F927CF81-096D-4212-9695-7C03C886DD52}" type="pres">
      <dgm:prSet presAssocID="{CC98FB30-0ACE-42FD-BDFD-0DD23DDF6F3D}" presName="parTx" presStyleLbl="revTx" presStyleIdx="0" presStyleCnt="3">
        <dgm:presLayoutVars>
          <dgm:chMax val="0"/>
          <dgm:chPref val="0"/>
        </dgm:presLayoutVars>
      </dgm:prSet>
      <dgm:spPr/>
    </dgm:pt>
    <dgm:pt modelId="{79C68968-38E4-4C08-8614-284A44AFA1D0}" type="pres">
      <dgm:prSet presAssocID="{4086279B-2C33-40D9-8212-822116085E40}" presName="sibTrans" presStyleCnt="0"/>
      <dgm:spPr/>
    </dgm:pt>
    <dgm:pt modelId="{1DB16664-A2B3-4041-AE43-C2BB9B2A6A6D}" type="pres">
      <dgm:prSet presAssocID="{22694356-E44C-46DA-8DB1-CC635EE10D29}" presName="compNode" presStyleCnt="0"/>
      <dgm:spPr/>
    </dgm:pt>
    <dgm:pt modelId="{D9F68C7F-1E66-4978-96AD-463337DBBCA0}" type="pres">
      <dgm:prSet presAssocID="{22694356-E44C-46DA-8DB1-CC635EE10D29}" presName="bgRect" presStyleLbl="bgShp" presStyleIdx="1" presStyleCnt="3"/>
      <dgm:spPr/>
    </dgm:pt>
    <dgm:pt modelId="{AF29173E-A6ED-471F-A212-E7B334C6C4C3}" type="pres">
      <dgm:prSet presAssocID="{22694356-E44C-46DA-8DB1-CC635EE10D2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ity"/>
        </a:ext>
      </dgm:extLst>
    </dgm:pt>
    <dgm:pt modelId="{1C1FCF81-1909-48E0-B786-3259F4F0690E}" type="pres">
      <dgm:prSet presAssocID="{22694356-E44C-46DA-8DB1-CC635EE10D29}" presName="spaceRect" presStyleCnt="0"/>
      <dgm:spPr/>
    </dgm:pt>
    <dgm:pt modelId="{211B12D5-0519-48A4-BFBC-286476E6CDA0}" type="pres">
      <dgm:prSet presAssocID="{22694356-E44C-46DA-8DB1-CC635EE10D29}" presName="parTx" presStyleLbl="revTx" presStyleIdx="1" presStyleCnt="3">
        <dgm:presLayoutVars>
          <dgm:chMax val="0"/>
          <dgm:chPref val="0"/>
        </dgm:presLayoutVars>
      </dgm:prSet>
      <dgm:spPr/>
    </dgm:pt>
    <dgm:pt modelId="{5CD0C61B-4C3F-4620-B46F-95FD4E519252}" type="pres">
      <dgm:prSet presAssocID="{4A8362C2-07F4-4762-95F7-C1E4017E3CB7}" presName="sibTrans" presStyleCnt="0"/>
      <dgm:spPr/>
    </dgm:pt>
    <dgm:pt modelId="{40E3F8D5-0D08-47D1-927A-B2A444A46B2B}" type="pres">
      <dgm:prSet presAssocID="{617B3FB4-A164-4F22-B896-C3ECA71E7A10}" presName="compNode" presStyleCnt="0"/>
      <dgm:spPr/>
    </dgm:pt>
    <dgm:pt modelId="{9853B489-AD44-44E6-9030-A491CD05EB82}" type="pres">
      <dgm:prSet presAssocID="{617B3FB4-A164-4F22-B896-C3ECA71E7A10}" presName="bgRect" presStyleLbl="bgShp" presStyleIdx="2" presStyleCnt="3"/>
      <dgm:spPr/>
    </dgm:pt>
    <dgm:pt modelId="{D6093305-227E-415E-AFA7-78644FD5EF26}" type="pres">
      <dgm:prSet presAssocID="{617B3FB4-A164-4F22-B896-C3ECA71E7A1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arker"/>
        </a:ext>
      </dgm:extLst>
    </dgm:pt>
    <dgm:pt modelId="{8466B888-42DC-4D47-9495-4FD1F524126F}" type="pres">
      <dgm:prSet presAssocID="{617B3FB4-A164-4F22-B896-C3ECA71E7A10}" presName="spaceRect" presStyleCnt="0"/>
      <dgm:spPr/>
    </dgm:pt>
    <dgm:pt modelId="{42ECAB35-C27F-4E9E-8DDB-9172A41774F6}" type="pres">
      <dgm:prSet presAssocID="{617B3FB4-A164-4F22-B896-C3ECA71E7A10}" presName="parTx" presStyleLbl="revTx" presStyleIdx="2" presStyleCnt="3">
        <dgm:presLayoutVars>
          <dgm:chMax val="0"/>
          <dgm:chPref val="0"/>
        </dgm:presLayoutVars>
      </dgm:prSet>
      <dgm:spPr/>
    </dgm:pt>
  </dgm:ptLst>
  <dgm:cxnLst>
    <dgm:cxn modelId="{0102F116-7AD6-46B6-ADAC-DC6411B74AF6}" srcId="{F86387B3-AF4A-4572-B288-49EAD261F90C}" destId="{CC98FB30-0ACE-42FD-BDFD-0DD23DDF6F3D}" srcOrd="0" destOrd="0" parTransId="{5FCEFDEE-373E-4AB1-B171-9DDB51F9405A}" sibTransId="{4086279B-2C33-40D9-8212-822116085E40}"/>
    <dgm:cxn modelId="{E807E036-1D81-4881-A3FC-D7C646CCC6EC}" type="presOf" srcId="{F86387B3-AF4A-4572-B288-49EAD261F90C}" destId="{58E9CBFD-2650-47E2-9663-887236958332}" srcOrd="0" destOrd="0" presId="urn:microsoft.com/office/officeart/2018/2/layout/IconVerticalSolidList"/>
    <dgm:cxn modelId="{13EFC849-2E73-4EF7-BE45-CC4D302ED134}" srcId="{F86387B3-AF4A-4572-B288-49EAD261F90C}" destId="{617B3FB4-A164-4F22-B896-C3ECA71E7A10}" srcOrd="2" destOrd="0" parTransId="{45F6002F-72F5-4947-A7E4-1A7F401931CB}" sibTransId="{5299184D-D74B-41EB-95D0-3CD79C55174C}"/>
    <dgm:cxn modelId="{94E9776F-A9EB-44DE-B99C-C15E51C0E2FD}" srcId="{F86387B3-AF4A-4572-B288-49EAD261F90C}" destId="{22694356-E44C-46DA-8DB1-CC635EE10D29}" srcOrd="1" destOrd="0" parTransId="{D9D70EB9-DC46-4EB0-81DB-D773F4B8011C}" sibTransId="{4A8362C2-07F4-4762-95F7-C1E4017E3CB7}"/>
    <dgm:cxn modelId="{99D30891-2118-4987-9D1C-474B42151CF1}" type="presOf" srcId="{22694356-E44C-46DA-8DB1-CC635EE10D29}" destId="{211B12D5-0519-48A4-BFBC-286476E6CDA0}" srcOrd="0" destOrd="0" presId="urn:microsoft.com/office/officeart/2018/2/layout/IconVerticalSolidList"/>
    <dgm:cxn modelId="{E9DE68AE-68C6-4B4E-9B66-15A22220189D}" type="presOf" srcId="{617B3FB4-A164-4F22-B896-C3ECA71E7A10}" destId="{42ECAB35-C27F-4E9E-8DDB-9172A41774F6}" srcOrd="0" destOrd="0" presId="urn:microsoft.com/office/officeart/2018/2/layout/IconVerticalSolidList"/>
    <dgm:cxn modelId="{7886C8BC-46A5-4988-9159-486597CE2CFB}" type="presOf" srcId="{CC98FB30-0ACE-42FD-BDFD-0DD23DDF6F3D}" destId="{F927CF81-096D-4212-9695-7C03C886DD52}" srcOrd="0" destOrd="0" presId="urn:microsoft.com/office/officeart/2018/2/layout/IconVerticalSolidList"/>
    <dgm:cxn modelId="{699A7482-88BA-46AA-9859-07E136E4B884}" type="presParOf" srcId="{58E9CBFD-2650-47E2-9663-887236958332}" destId="{EB1674E9-DCFC-45F2-B64D-FD27FED501D0}" srcOrd="0" destOrd="0" presId="urn:microsoft.com/office/officeart/2018/2/layout/IconVerticalSolidList"/>
    <dgm:cxn modelId="{636B3939-C9E0-4209-8F72-3FC12CC49114}" type="presParOf" srcId="{EB1674E9-DCFC-45F2-B64D-FD27FED501D0}" destId="{1D80A4DC-44A8-4BEB-8E18-425CF5578BC2}" srcOrd="0" destOrd="0" presId="urn:microsoft.com/office/officeart/2018/2/layout/IconVerticalSolidList"/>
    <dgm:cxn modelId="{8E050434-4506-4B55-AF3C-93A171BA9A6F}" type="presParOf" srcId="{EB1674E9-DCFC-45F2-B64D-FD27FED501D0}" destId="{2CAB83DA-BA6C-44D3-8010-10D2809AB9A0}" srcOrd="1" destOrd="0" presId="urn:microsoft.com/office/officeart/2018/2/layout/IconVerticalSolidList"/>
    <dgm:cxn modelId="{E217190A-543B-468D-867A-8DB21074FAC9}" type="presParOf" srcId="{EB1674E9-DCFC-45F2-B64D-FD27FED501D0}" destId="{9CE3EE44-6BE1-4FD2-869A-686B510989E2}" srcOrd="2" destOrd="0" presId="urn:microsoft.com/office/officeart/2018/2/layout/IconVerticalSolidList"/>
    <dgm:cxn modelId="{0A3E5DFA-2907-4FFE-8D30-37C4DA842AAE}" type="presParOf" srcId="{EB1674E9-DCFC-45F2-B64D-FD27FED501D0}" destId="{F927CF81-096D-4212-9695-7C03C886DD52}" srcOrd="3" destOrd="0" presId="urn:microsoft.com/office/officeart/2018/2/layout/IconVerticalSolidList"/>
    <dgm:cxn modelId="{97936142-F027-4F9A-BA7C-99D541CDC3F1}" type="presParOf" srcId="{58E9CBFD-2650-47E2-9663-887236958332}" destId="{79C68968-38E4-4C08-8614-284A44AFA1D0}" srcOrd="1" destOrd="0" presId="urn:microsoft.com/office/officeart/2018/2/layout/IconVerticalSolidList"/>
    <dgm:cxn modelId="{4F0FE3D1-A940-4B8B-A3E7-E86F9C493469}" type="presParOf" srcId="{58E9CBFD-2650-47E2-9663-887236958332}" destId="{1DB16664-A2B3-4041-AE43-C2BB9B2A6A6D}" srcOrd="2" destOrd="0" presId="urn:microsoft.com/office/officeart/2018/2/layout/IconVerticalSolidList"/>
    <dgm:cxn modelId="{3B5500CC-B6EA-4C98-828A-00ACBD6C42FB}" type="presParOf" srcId="{1DB16664-A2B3-4041-AE43-C2BB9B2A6A6D}" destId="{D9F68C7F-1E66-4978-96AD-463337DBBCA0}" srcOrd="0" destOrd="0" presId="urn:microsoft.com/office/officeart/2018/2/layout/IconVerticalSolidList"/>
    <dgm:cxn modelId="{0C9DE717-0DCC-4991-A153-45DA9C795A4C}" type="presParOf" srcId="{1DB16664-A2B3-4041-AE43-C2BB9B2A6A6D}" destId="{AF29173E-A6ED-471F-A212-E7B334C6C4C3}" srcOrd="1" destOrd="0" presId="urn:microsoft.com/office/officeart/2018/2/layout/IconVerticalSolidList"/>
    <dgm:cxn modelId="{6D482BE9-C55A-4006-9EC3-78BD71F1FC4B}" type="presParOf" srcId="{1DB16664-A2B3-4041-AE43-C2BB9B2A6A6D}" destId="{1C1FCF81-1909-48E0-B786-3259F4F0690E}" srcOrd="2" destOrd="0" presId="urn:microsoft.com/office/officeart/2018/2/layout/IconVerticalSolidList"/>
    <dgm:cxn modelId="{2B6BAC4B-2927-4D59-B76D-F74F92942D60}" type="presParOf" srcId="{1DB16664-A2B3-4041-AE43-C2BB9B2A6A6D}" destId="{211B12D5-0519-48A4-BFBC-286476E6CDA0}" srcOrd="3" destOrd="0" presId="urn:microsoft.com/office/officeart/2018/2/layout/IconVerticalSolidList"/>
    <dgm:cxn modelId="{94F557CB-5AB9-41F7-B8A3-692338E7F078}" type="presParOf" srcId="{58E9CBFD-2650-47E2-9663-887236958332}" destId="{5CD0C61B-4C3F-4620-B46F-95FD4E519252}" srcOrd="3" destOrd="0" presId="urn:microsoft.com/office/officeart/2018/2/layout/IconVerticalSolidList"/>
    <dgm:cxn modelId="{B2D1E97D-25E1-478B-A5D1-815889504B60}" type="presParOf" srcId="{58E9CBFD-2650-47E2-9663-887236958332}" destId="{40E3F8D5-0D08-47D1-927A-B2A444A46B2B}" srcOrd="4" destOrd="0" presId="urn:microsoft.com/office/officeart/2018/2/layout/IconVerticalSolidList"/>
    <dgm:cxn modelId="{DE3A3563-366D-46D7-B248-4B61AA5F42A2}" type="presParOf" srcId="{40E3F8D5-0D08-47D1-927A-B2A444A46B2B}" destId="{9853B489-AD44-44E6-9030-A491CD05EB82}" srcOrd="0" destOrd="0" presId="urn:microsoft.com/office/officeart/2018/2/layout/IconVerticalSolidList"/>
    <dgm:cxn modelId="{A5AD58CD-F4E8-4B96-A93C-8EC955C0BBA3}" type="presParOf" srcId="{40E3F8D5-0D08-47D1-927A-B2A444A46B2B}" destId="{D6093305-227E-415E-AFA7-78644FD5EF26}" srcOrd="1" destOrd="0" presId="urn:microsoft.com/office/officeart/2018/2/layout/IconVerticalSolidList"/>
    <dgm:cxn modelId="{BF9F8220-78C9-419C-B8E4-75C68D0DCF78}" type="presParOf" srcId="{40E3F8D5-0D08-47D1-927A-B2A444A46B2B}" destId="{8466B888-42DC-4D47-9495-4FD1F524126F}" srcOrd="2" destOrd="0" presId="urn:microsoft.com/office/officeart/2018/2/layout/IconVerticalSolidList"/>
    <dgm:cxn modelId="{6558B4C3-B5F8-4473-8AE7-C1972C430B05}" type="presParOf" srcId="{40E3F8D5-0D08-47D1-927A-B2A444A46B2B}" destId="{42ECAB35-C27F-4E9E-8DDB-9172A41774F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B160BF-018D-4C06-92B4-AA39BF0670A3}">
      <dsp:nvSpPr>
        <dsp:cNvPr id="0" name=""/>
        <dsp:cNvSpPr/>
      </dsp:nvSpPr>
      <dsp:spPr>
        <a:xfrm>
          <a:off x="0" y="254665"/>
          <a:ext cx="8229600" cy="1618987"/>
        </a:xfrm>
        <a:prstGeom prst="roundRect">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a:t>Mega sporting events are large scale sports competition which have significant international interest in a short period of time. </a:t>
          </a:r>
          <a:endParaRPr lang="en-US" sz="2400" kern="1200"/>
        </a:p>
      </dsp:txBody>
      <dsp:txXfrm>
        <a:off x="79032" y="333697"/>
        <a:ext cx="8071536" cy="1460923"/>
      </dsp:txXfrm>
    </dsp:sp>
    <dsp:sp modelId="{E2FA5CA3-20A1-4D54-9A4E-09160D70800D}">
      <dsp:nvSpPr>
        <dsp:cNvPr id="0" name=""/>
        <dsp:cNvSpPr/>
      </dsp:nvSpPr>
      <dsp:spPr>
        <a:xfrm>
          <a:off x="0" y="1942772"/>
          <a:ext cx="8229600" cy="1618987"/>
        </a:xfrm>
        <a:prstGeom prst="roundRect">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Examples of such events include World Cups and Olympic Games and to host these events countries have to meet specific criteria besides just having necessary support facilities and adequate infrastructure in place. </a:t>
          </a:r>
          <a:endParaRPr lang="en-US" sz="2400" kern="1200" dirty="0"/>
        </a:p>
      </dsp:txBody>
      <dsp:txXfrm>
        <a:off x="79032" y="2021804"/>
        <a:ext cx="8071536" cy="14609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2C5C08-211F-4168-8792-F1F18D741433}">
      <dsp:nvSpPr>
        <dsp:cNvPr id="0" name=""/>
        <dsp:cNvSpPr/>
      </dsp:nvSpPr>
      <dsp:spPr>
        <a:xfrm>
          <a:off x="0" y="1863"/>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E90F93-70C2-4DD1-BCAE-5F1B3711DBD1}">
      <dsp:nvSpPr>
        <dsp:cNvPr id="0" name=""/>
        <dsp:cNvSpPr/>
      </dsp:nvSpPr>
      <dsp:spPr>
        <a:xfrm>
          <a:off x="0" y="1863"/>
          <a:ext cx="8229600" cy="1270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GB" sz="2200" kern="1200"/>
            <a:t>Sports events can enable substantial short-term and long-term economic benefits to the hosting region and usually attract intense competition. </a:t>
          </a:r>
          <a:endParaRPr lang="en-US" sz="2200" kern="1200"/>
        </a:p>
      </dsp:txBody>
      <dsp:txXfrm>
        <a:off x="0" y="1863"/>
        <a:ext cx="8229600" cy="1270899"/>
      </dsp:txXfrm>
    </dsp:sp>
    <dsp:sp modelId="{6C49BD9B-717F-4106-AFE5-0E8619712259}">
      <dsp:nvSpPr>
        <dsp:cNvPr id="0" name=""/>
        <dsp:cNvSpPr/>
      </dsp:nvSpPr>
      <dsp:spPr>
        <a:xfrm>
          <a:off x="0" y="1272762"/>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5B30C0-02C6-4058-9B84-0BF8F2E943B2}">
      <dsp:nvSpPr>
        <dsp:cNvPr id="0" name=""/>
        <dsp:cNvSpPr/>
      </dsp:nvSpPr>
      <dsp:spPr>
        <a:xfrm>
          <a:off x="0" y="1272762"/>
          <a:ext cx="8229600" cy="1270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GB" sz="2200" kern="1200"/>
            <a:t>In the short-term this could be through attracting visitor spending, the promotion of the host city; and in the long-term,  by enhancing the region’s image as a sport tourism destination.</a:t>
          </a:r>
          <a:endParaRPr lang="en-US" sz="2200" kern="1200"/>
        </a:p>
      </dsp:txBody>
      <dsp:txXfrm>
        <a:off x="0" y="1272762"/>
        <a:ext cx="8229600" cy="1270899"/>
      </dsp:txXfrm>
    </dsp:sp>
    <dsp:sp modelId="{B10EF914-A1B8-45C5-ABA7-B71E000832D1}">
      <dsp:nvSpPr>
        <dsp:cNvPr id="0" name=""/>
        <dsp:cNvSpPr/>
      </dsp:nvSpPr>
      <dsp:spPr>
        <a:xfrm>
          <a:off x="0" y="2543662"/>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4C73A3-F3DE-4E6A-9E2E-084B4406E5BD}">
      <dsp:nvSpPr>
        <dsp:cNvPr id="0" name=""/>
        <dsp:cNvSpPr/>
      </dsp:nvSpPr>
      <dsp:spPr>
        <a:xfrm>
          <a:off x="0" y="2543662"/>
          <a:ext cx="8229600" cy="1270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GB" sz="2200" kern="1200"/>
            <a:t>Staging sports events incurs upfront operational expenditure through, for example, investments, staff salaries, marketing, facilities, and equipment. </a:t>
          </a:r>
          <a:endParaRPr lang="en-US" sz="2200" kern="1200"/>
        </a:p>
      </dsp:txBody>
      <dsp:txXfrm>
        <a:off x="0" y="2543662"/>
        <a:ext cx="8229600" cy="12708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42A803-8B43-49E3-A694-AC8A177E9195}">
      <dsp:nvSpPr>
        <dsp:cNvPr id="0" name=""/>
        <dsp:cNvSpPr/>
      </dsp:nvSpPr>
      <dsp:spPr>
        <a:xfrm>
          <a:off x="0" y="86242"/>
          <a:ext cx="8229600" cy="646425"/>
        </a:xfrm>
        <a:prstGeom prst="roundRect">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b="1" kern="1200"/>
            <a:t>Figures released by Longwoods International</a:t>
          </a:r>
          <a:endParaRPr lang="en-US" sz="1700" kern="1200"/>
        </a:p>
      </dsp:txBody>
      <dsp:txXfrm>
        <a:off x="31556" y="117798"/>
        <a:ext cx="8166488" cy="583313"/>
      </dsp:txXfrm>
    </dsp:sp>
    <dsp:sp modelId="{95F28D55-04AA-49E6-9F16-CC17B82B65B8}">
      <dsp:nvSpPr>
        <dsp:cNvPr id="0" name=""/>
        <dsp:cNvSpPr/>
      </dsp:nvSpPr>
      <dsp:spPr>
        <a:xfrm>
          <a:off x="0" y="781627"/>
          <a:ext cx="8229600" cy="646425"/>
        </a:xfrm>
        <a:prstGeom prst="roundRect">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$31 billion was spent in the United States by travellers who spent at least one night attending or participating in a sporting event in 2017. </a:t>
          </a:r>
          <a:endParaRPr lang="en-US" sz="1700" kern="1200"/>
        </a:p>
      </dsp:txBody>
      <dsp:txXfrm>
        <a:off x="31556" y="813183"/>
        <a:ext cx="8166488" cy="583313"/>
      </dsp:txXfrm>
    </dsp:sp>
    <dsp:sp modelId="{9BAD6C9D-CF22-4C59-92DE-9B21D9383939}">
      <dsp:nvSpPr>
        <dsp:cNvPr id="0" name=""/>
        <dsp:cNvSpPr/>
      </dsp:nvSpPr>
      <dsp:spPr>
        <a:xfrm>
          <a:off x="0" y="1477012"/>
          <a:ext cx="8229600" cy="646425"/>
        </a:xfrm>
        <a:prstGeom prst="roundRect">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120 million trips were made last year to sporting events.</a:t>
          </a:r>
          <a:endParaRPr lang="en-US" sz="1700" kern="1200"/>
        </a:p>
      </dsp:txBody>
      <dsp:txXfrm>
        <a:off x="31556" y="1508568"/>
        <a:ext cx="8166488" cy="583313"/>
      </dsp:txXfrm>
    </dsp:sp>
    <dsp:sp modelId="{4158A168-A122-4CF9-96FD-40C3D5E80B63}">
      <dsp:nvSpPr>
        <dsp:cNvPr id="0" name=""/>
        <dsp:cNvSpPr/>
      </dsp:nvSpPr>
      <dsp:spPr>
        <a:xfrm>
          <a:off x="0" y="2172397"/>
          <a:ext cx="8229600" cy="646425"/>
        </a:xfrm>
        <a:prstGeom prst="roundRect">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dirty="0"/>
            <a:t>People spent $256 per person various activities including hospitality, transportation, food and beverage, retail and recreation.</a:t>
          </a:r>
          <a:endParaRPr lang="en-US" sz="1700" kern="1200" dirty="0"/>
        </a:p>
      </dsp:txBody>
      <dsp:txXfrm>
        <a:off x="31556" y="2203953"/>
        <a:ext cx="8166488" cy="583313"/>
      </dsp:txXfrm>
    </dsp:sp>
    <dsp:sp modelId="{33423646-AB00-417A-8859-EF5CFA2FAEC8}">
      <dsp:nvSpPr>
        <dsp:cNvPr id="0" name=""/>
        <dsp:cNvSpPr/>
      </dsp:nvSpPr>
      <dsp:spPr>
        <a:xfrm>
          <a:off x="0" y="2867782"/>
          <a:ext cx="8229600" cy="646425"/>
        </a:xfrm>
        <a:prstGeom prst="roundRect">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$11.4 billion was spent directly by visitors at sports events in the U.S. in 2017</a:t>
          </a:r>
          <a:endParaRPr lang="en-US" sz="1700" kern="1200"/>
        </a:p>
      </dsp:txBody>
      <dsp:txXfrm>
        <a:off x="31556" y="2899338"/>
        <a:ext cx="8166488" cy="58331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5BBA7B-EF0F-4CCB-A9C5-65EFB5571EBC}">
      <dsp:nvSpPr>
        <dsp:cNvPr id="0" name=""/>
        <dsp:cNvSpPr/>
      </dsp:nvSpPr>
      <dsp:spPr>
        <a:xfrm>
          <a:off x="2123267" y="569206"/>
          <a:ext cx="3886591" cy="3886591"/>
        </a:xfrm>
        <a:prstGeom prst="blockArc">
          <a:avLst>
            <a:gd name="adj1" fmla="val 12600000"/>
            <a:gd name="adj2" fmla="val 16200000"/>
            <a:gd name="adj3" fmla="val 4527"/>
          </a:avLst>
        </a:prstGeom>
        <a:gradFill rotWithShape="0">
          <a:gsLst>
            <a:gs pos="0">
              <a:schemeClr val="accent2">
                <a:tint val="60000"/>
                <a:hueOff val="0"/>
                <a:satOff val="0"/>
                <a:lumOff val="0"/>
                <a:alphaOff val="0"/>
                <a:tint val="100000"/>
                <a:shade val="100000"/>
                <a:satMod val="130000"/>
              </a:schemeClr>
            </a:gs>
            <a:gs pos="100000">
              <a:schemeClr val="accent2">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EC732F9-E62A-483E-B096-656A26DCB7C8}">
      <dsp:nvSpPr>
        <dsp:cNvPr id="0" name=""/>
        <dsp:cNvSpPr/>
      </dsp:nvSpPr>
      <dsp:spPr>
        <a:xfrm>
          <a:off x="2123267" y="569206"/>
          <a:ext cx="3886591" cy="3886591"/>
        </a:xfrm>
        <a:prstGeom prst="blockArc">
          <a:avLst>
            <a:gd name="adj1" fmla="val 9000000"/>
            <a:gd name="adj2" fmla="val 12600000"/>
            <a:gd name="adj3" fmla="val 4527"/>
          </a:avLst>
        </a:prstGeom>
        <a:gradFill rotWithShape="0">
          <a:gsLst>
            <a:gs pos="0">
              <a:schemeClr val="accent2">
                <a:tint val="60000"/>
                <a:hueOff val="0"/>
                <a:satOff val="0"/>
                <a:lumOff val="0"/>
                <a:alphaOff val="0"/>
                <a:tint val="100000"/>
                <a:shade val="100000"/>
                <a:satMod val="130000"/>
              </a:schemeClr>
            </a:gs>
            <a:gs pos="100000">
              <a:schemeClr val="accent2">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9F01AF3-EF91-4E10-AE09-97DFE28A7721}">
      <dsp:nvSpPr>
        <dsp:cNvPr id="0" name=""/>
        <dsp:cNvSpPr/>
      </dsp:nvSpPr>
      <dsp:spPr>
        <a:xfrm>
          <a:off x="2123267" y="569206"/>
          <a:ext cx="3886591" cy="3886591"/>
        </a:xfrm>
        <a:prstGeom prst="blockArc">
          <a:avLst>
            <a:gd name="adj1" fmla="val 5400000"/>
            <a:gd name="adj2" fmla="val 9000000"/>
            <a:gd name="adj3" fmla="val 4527"/>
          </a:avLst>
        </a:prstGeom>
        <a:gradFill rotWithShape="0">
          <a:gsLst>
            <a:gs pos="0">
              <a:schemeClr val="accent2">
                <a:tint val="60000"/>
                <a:hueOff val="0"/>
                <a:satOff val="0"/>
                <a:lumOff val="0"/>
                <a:alphaOff val="0"/>
                <a:tint val="100000"/>
                <a:shade val="100000"/>
                <a:satMod val="130000"/>
              </a:schemeClr>
            </a:gs>
            <a:gs pos="100000">
              <a:schemeClr val="accent2">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0F9B0E1-C9F2-4D05-A9F2-835D3C6FFA9E}">
      <dsp:nvSpPr>
        <dsp:cNvPr id="0" name=""/>
        <dsp:cNvSpPr/>
      </dsp:nvSpPr>
      <dsp:spPr>
        <a:xfrm>
          <a:off x="2123267" y="569206"/>
          <a:ext cx="3886591" cy="3886591"/>
        </a:xfrm>
        <a:prstGeom prst="blockArc">
          <a:avLst>
            <a:gd name="adj1" fmla="val 1800000"/>
            <a:gd name="adj2" fmla="val 5400000"/>
            <a:gd name="adj3" fmla="val 4527"/>
          </a:avLst>
        </a:prstGeom>
        <a:gradFill rotWithShape="0">
          <a:gsLst>
            <a:gs pos="0">
              <a:schemeClr val="accent2">
                <a:tint val="60000"/>
                <a:hueOff val="0"/>
                <a:satOff val="0"/>
                <a:lumOff val="0"/>
                <a:alphaOff val="0"/>
                <a:tint val="100000"/>
                <a:shade val="100000"/>
                <a:satMod val="130000"/>
              </a:schemeClr>
            </a:gs>
            <a:gs pos="100000">
              <a:schemeClr val="accent2">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FF43562-F7A6-4487-9462-6C8E02C7F6B4}">
      <dsp:nvSpPr>
        <dsp:cNvPr id="0" name=""/>
        <dsp:cNvSpPr/>
      </dsp:nvSpPr>
      <dsp:spPr>
        <a:xfrm>
          <a:off x="2123267" y="569206"/>
          <a:ext cx="3886591" cy="3886591"/>
        </a:xfrm>
        <a:prstGeom prst="blockArc">
          <a:avLst>
            <a:gd name="adj1" fmla="val 19800000"/>
            <a:gd name="adj2" fmla="val 1800000"/>
            <a:gd name="adj3" fmla="val 4527"/>
          </a:avLst>
        </a:prstGeom>
        <a:gradFill rotWithShape="0">
          <a:gsLst>
            <a:gs pos="0">
              <a:schemeClr val="accent2">
                <a:tint val="60000"/>
                <a:hueOff val="0"/>
                <a:satOff val="0"/>
                <a:lumOff val="0"/>
                <a:alphaOff val="0"/>
                <a:tint val="100000"/>
                <a:shade val="100000"/>
                <a:satMod val="130000"/>
              </a:schemeClr>
            </a:gs>
            <a:gs pos="100000">
              <a:schemeClr val="accent2">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5FA11C98-FB72-4D68-BD9F-6B1CA936A055}">
      <dsp:nvSpPr>
        <dsp:cNvPr id="0" name=""/>
        <dsp:cNvSpPr/>
      </dsp:nvSpPr>
      <dsp:spPr>
        <a:xfrm>
          <a:off x="2123267" y="569206"/>
          <a:ext cx="3886591" cy="3886591"/>
        </a:xfrm>
        <a:prstGeom prst="blockArc">
          <a:avLst>
            <a:gd name="adj1" fmla="val 16200000"/>
            <a:gd name="adj2" fmla="val 19800000"/>
            <a:gd name="adj3" fmla="val 4527"/>
          </a:avLst>
        </a:prstGeom>
        <a:gradFill rotWithShape="0">
          <a:gsLst>
            <a:gs pos="0">
              <a:schemeClr val="accent2">
                <a:tint val="60000"/>
                <a:hueOff val="0"/>
                <a:satOff val="0"/>
                <a:lumOff val="0"/>
                <a:alphaOff val="0"/>
                <a:tint val="100000"/>
                <a:shade val="100000"/>
                <a:satMod val="130000"/>
              </a:schemeClr>
            </a:gs>
            <a:gs pos="100000">
              <a:schemeClr val="accent2">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7A52B6D-0EE4-456F-AB60-2B4EE8B4A4FB}">
      <dsp:nvSpPr>
        <dsp:cNvPr id="0" name=""/>
        <dsp:cNvSpPr/>
      </dsp:nvSpPr>
      <dsp:spPr>
        <a:xfrm>
          <a:off x="3193880" y="1639819"/>
          <a:ext cx="1745365" cy="1745365"/>
        </a:xfrm>
        <a:prstGeom prst="ellipse">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GB" sz="2900" kern="1200">
              <a:latin typeface="Calibri" panose="020F0502020204030204"/>
              <a:ea typeface="+mn-ea"/>
              <a:cs typeface="+mn-cs"/>
            </a:rPr>
            <a:t>LEGACY </a:t>
          </a:r>
        </a:p>
      </dsp:txBody>
      <dsp:txXfrm>
        <a:off x="3449483" y="1895422"/>
        <a:ext cx="1234159" cy="1234159"/>
      </dsp:txXfrm>
    </dsp:sp>
    <dsp:sp modelId="{61C3EE91-23B0-4B29-A7B3-3B4B17780CAC}">
      <dsp:nvSpPr>
        <dsp:cNvPr id="0" name=""/>
        <dsp:cNvSpPr/>
      </dsp:nvSpPr>
      <dsp:spPr>
        <a:xfrm>
          <a:off x="3455685" y="2311"/>
          <a:ext cx="1221756" cy="1221756"/>
        </a:xfrm>
        <a:prstGeom prst="ellipse">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a:latin typeface="Calibri" panose="020F0502020204030204"/>
              <a:ea typeface="+mn-ea"/>
              <a:cs typeface="+mn-cs"/>
            </a:rPr>
            <a:t>Economic</a:t>
          </a:r>
        </a:p>
      </dsp:txBody>
      <dsp:txXfrm>
        <a:off x="3634607" y="181233"/>
        <a:ext cx="863912" cy="863912"/>
      </dsp:txXfrm>
    </dsp:sp>
    <dsp:sp modelId="{80E4A314-A161-4904-A764-9C439B699569}">
      <dsp:nvSpPr>
        <dsp:cNvPr id="0" name=""/>
        <dsp:cNvSpPr/>
      </dsp:nvSpPr>
      <dsp:spPr>
        <a:xfrm>
          <a:off x="5100538" y="951968"/>
          <a:ext cx="1221756" cy="1221756"/>
        </a:xfrm>
        <a:prstGeom prst="ellipse">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a:latin typeface="Calibri" panose="020F0502020204030204"/>
              <a:ea typeface="+mn-ea"/>
              <a:cs typeface="+mn-cs"/>
            </a:rPr>
            <a:t>Built, Physical, and environmental </a:t>
          </a:r>
        </a:p>
      </dsp:txBody>
      <dsp:txXfrm>
        <a:off x="5279460" y="1130890"/>
        <a:ext cx="863912" cy="863912"/>
      </dsp:txXfrm>
    </dsp:sp>
    <dsp:sp modelId="{100E0481-3D0D-4482-9C8B-CDEA46DD02E5}">
      <dsp:nvSpPr>
        <dsp:cNvPr id="0" name=""/>
        <dsp:cNvSpPr/>
      </dsp:nvSpPr>
      <dsp:spPr>
        <a:xfrm>
          <a:off x="5100538" y="2851280"/>
          <a:ext cx="1221756" cy="1221756"/>
        </a:xfrm>
        <a:prstGeom prst="ellipse">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a:latin typeface="Calibri" panose="020F0502020204030204"/>
              <a:ea typeface="+mn-ea"/>
              <a:cs typeface="+mn-cs"/>
            </a:rPr>
            <a:t>Sport </a:t>
          </a:r>
        </a:p>
      </dsp:txBody>
      <dsp:txXfrm>
        <a:off x="5279460" y="3030202"/>
        <a:ext cx="863912" cy="863912"/>
      </dsp:txXfrm>
    </dsp:sp>
    <dsp:sp modelId="{749A3B67-57DB-4AFE-B101-C55A9524F858}">
      <dsp:nvSpPr>
        <dsp:cNvPr id="0" name=""/>
        <dsp:cNvSpPr/>
      </dsp:nvSpPr>
      <dsp:spPr>
        <a:xfrm>
          <a:off x="3455685" y="3800937"/>
          <a:ext cx="1221756" cy="1221756"/>
        </a:xfrm>
        <a:prstGeom prst="ellipse">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a:latin typeface="Calibri" panose="020F0502020204030204"/>
              <a:ea typeface="+mn-ea"/>
              <a:cs typeface="+mn-cs"/>
            </a:rPr>
            <a:t>Symbol, memory and history</a:t>
          </a:r>
        </a:p>
      </dsp:txBody>
      <dsp:txXfrm>
        <a:off x="3634607" y="3979859"/>
        <a:ext cx="863912" cy="863912"/>
      </dsp:txXfrm>
    </dsp:sp>
    <dsp:sp modelId="{4835DBEE-A6C6-40A5-951D-F195C641973E}">
      <dsp:nvSpPr>
        <dsp:cNvPr id="0" name=""/>
        <dsp:cNvSpPr/>
      </dsp:nvSpPr>
      <dsp:spPr>
        <a:xfrm>
          <a:off x="1810832" y="2851280"/>
          <a:ext cx="1221756" cy="1221756"/>
        </a:xfrm>
        <a:prstGeom prst="ellipse">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a:latin typeface="Calibri" panose="020F0502020204030204"/>
              <a:ea typeface="+mn-ea"/>
              <a:cs typeface="+mn-cs"/>
            </a:rPr>
            <a:t>Information and education</a:t>
          </a:r>
        </a:p>
      </dsp:txBody>
      <dsp:txXfrm>
        <a:off x="1989754" y="3030202"/>
        <a:ext cx="863912" cy="863912"/>
      </dsp:txXfrm>
    </dsp:sp>
    <dsp:sp modelId="{90C55A43-6644-4790-80B3-ED79F49BE8AD}">
      <dsp:nvSpPr>
        <dsp:cNvPr id="0" name=""/>
        <dsp:cNvSpPr/>
      </dsp:nvSpPr>
      <dsp:spPr>
        <a:xfrm>
          <a:off x="1810832" y="951968"/>
          <a:ext cx="1221756" cy="1221756"/>
        </a:xfrm>
        <a:prstGeom prst="ellipse">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a:latin typeface="Calibri" panose="020F0502020204030204"/>
              <a:ea typeface="+mn-ea"/>
              <a:cs typeface="+mn-cs"/>
            </a:rPr>
            <a:t>Public life, politics and culture</a:t>
          </a:r>
        </a:p>
      </dsp:txBody>
      <dsp:txXfrm>
        <a:off x="1989754" y="1130890"/>
        <a:ext cx="863912" cy="86391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80A4DC-44A8-4BEB-8E18-425CF5578BC2}">
      <dsp:nvSpPr>
        <dsp:cNvPr id="0" name=""/>
        <dsp:cNvSpPr/>
      </dsp:nvSpPr>
      <dsp:spPr>
        <a:xfrm>
          <a:off x="0" y="439"/>
          <a:ext cx="8229600" cy="102844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CAB83DA-BA6C-44D3-8010-10D2809AB9A0}">
      <dsp:nvSpPr>
        <dsp:cNvPr id="0" name=""/>
        <dsp:cNvSpPr/>
      </dsp:nvSpPr>
      <dsp:spPr>
        <a:xfrm>
          <a:off x="311105" y="231840"/>
          <a:ext cx="565646" cy="56564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927CF81-096D-4212-9695-7C03C886DD52}">
      <dsp:nvSpPr>
        <dsp:cNvPr id="0" name=""/>
        <dsp:cNvSpPr/>
      </dsp:nvSpPr>
      <dsp:spPr>
        <a:xfrm>
          <a:off x="1187858" y="439"/>
          <a:ext cx="7041741" cy="10284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844" tIns="108844" rIns="108844" bIns="108844" numCol="1" spcCol="1270" anchor="ctr" anchorCtr="0">
          <a:noAutofit/>
        </a:bodyPr>
        <a:lstStyle/>
        <a:p>
          <a:pPr marL="0" lvl="0" indent="0" algn="l" defTabSz="800100">
            <a:lnSpc>
              <a:spcPct val="100000"/>
            </a:lnSpc>
            <a:spcBef>
              <a:spcPct val="0"/>
            </a:spcBef>
            <a:spcAft>
              <a:spcPct val="35000"/>
            </a:spcAft>
            <a:buNone/>
          </a:pPr>
          <a:r>
            <a:rPr lang="en-GB" sz="1800" kern="1200"/>
            <a:t>Legacies related to sports mega-events can be tangible and intangibles. </a:t>
          </a:r>
          <a:endParaRPr lang="en-US" sz="1800" kern="1200"/>
        </a:p>
      </dsp:txBody>
      <dsp:txXfrm>
        <a:off x="1187858" y="439"/>
        <a:ext cx="7041741" cy="1028448"/>
      </dsp:txXfrm>
    </dsp:sp>
    <dsp:sp modelId="{D9F68C7F-1E66-4978-96AD-463337DBBCA0}">
      <dsp:nvSpPr>
        <dsp:cNvPr id="0" name=""/>
        <dsp:cNvSpPr/>
      </dsp:nvSpPr>
      <dsp:spPr>
        <a:xfrm>
          <a:off x="0" y="1286000"/>
          <a:ext cx="8229600" cy="102844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F29173E-A6ED-471F-A212-E7B334C6C4C3}">
      <dsp:nvSpPr>
        <dsp:cNvPr id="0" name=""/>
        <dsp:cNvSpPr/>
      </dsp:nvSpPr>
      <dsp:spPr>
        <a:xfrm>
          <a:off x="311105" y="1517401"/>
          <a:ext cx="565646" cy="56564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11B12D5-0519-48A4-BFBC-286476E6CDA0}">
      <dsp:nvSpPr>
        <dsp:cNvPr id="0" name=""/>
        <dsp:cNvSpPr/>
      </dsp:nvSpPr>
      <dsp:spPr>
        <a:xfrm>
          <a:off x="1187858" y="1286000"/>
          <a:ext cx="7041741" cy="10284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844" tIns="108844" rIns="108844" bIns="108844" numCol="1" spcCol="1270" anchor="ctr" anchorCtr="0">
          <a:noAutofit/>
        </a:bodyPr>
        <a:lstStyle/>
        <a:p>
          <a:pPr marL="0" lvl="0" indent="0" algn="l" defTabSz="800100">
            <a:lnSpc>
              <a:spcPct val="100000"/>
            </a:lnSpc>
            <a:spcBef>
              <a:spcPct val="0"/>
            </a:spcBef>
            <a:spcAft>
              <a:spcPct val="35000"/>
            </a:spcAft>
            <a:buNone/>
          </a:pPr>
          <a:r>
            <a:rPr lang="en-GB" sz="1800" kern="1200"/>
            <a:t>Tangible legacies include changes to the material infrastructure or economic performance of the city or nation. </a:t>
          </a:r>
          <a:endParaRPr lang="en-US" sz="1800" kern="1200"/>
        </a:p>
      </dsp:txBody>
      <dsp:txXfrm>
        <a:off x="1187858" y="1286000"/>
        <a:ext cx="7041741" cy="1028448"/>
      </dsp:txXfrm>
    </dsp:sp>
    <dsp:sp modelId="{9853B489-AD44-44E6-9030-A491CD05EB82}">
      <dsp:nvSpPr>
        <dsp:cNvPr id="0" name=""/>
        <dsp:cNvSpPr/>
      </dsp:nvSpPr>
      <dsp:spPr>
        <a:xfrm>
          <a:off x="0" y="2571561"/>
          <a:ext cx="8229600" cy="102844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6093305-227E-415E-AFA7-78644FD5EF26}">
      <dsp:nvSpPr>
        <dsp:cNvPr id="0" name=""/>
        <dsp:cNvSpPr/>
      </dsp:nvSpPr>
      <dsp:spPr>
        <a:xfrm>
          <a:off x="311105" y="2802962"/>
          <a:ext cx="565646" cy="56564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2ECAB35-C27F-4E9E-8DDB-9172A41774F6}">
      <dsp:nvSpPr>
        <dsp:cNvPr id="0" name=""/>
        <dsp:cNvSpPr/>
      </dsp:nvSpPr>
      <dsp:spPr>
        <a:xfrm>
          <a:off x="1187858" y="2571561"/>
          <a:ext cx="7041741" cy="10284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844" tIns="108844" rIns="108844" bIns="108844" numCol="1" spcCol="1270" anchor="ctr" anchorCtr="0">
          <a:noAutofit/>
        </a:bodyPr>
        <a:lstStyle/>
        <a:p>
          <a:pPr marL="0" lvl="0" indent="0" algn="l" defTabSz="800100">
            <a:lnSpc>
              <a:spcPct val="100000"/>
            </a:lnSpc>
            <a:spcBef>
              <a:spcPct val="0"/>
            </a:spcBef>
            <a:spcAft>
              <a:spcPct val="35000"/>
            </a:spcAft>
            <a:buNone/>
          </a:pPr>
          <a:r>
            <a:rPr lang="en-GB" sz="1800" kern="1200"/>
            <a:t>Tangible legacies refer to substantial and long standing changes to the urban infrastructure – the building of iconic stadiums being one of the most notable when it comes to sports mega-events. </a:t>
          </a:r>
          <a:endParaRPr lang="en-US" sz="1800" kern="1200"/>
        </a:p>
      </dsp:txBody>
      <dsp:txXfrm>
        <a:off x="1187858" y="2571561"/>
        <a:ext cx="7041741" cy="102844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smtClean="0"/>
            </a:lvl1pPr>
          </a:lstStyle>
          <a:p>
            <a:pPr>
              <a:defRPr/>
            </a:pPr>
            <a:endParaRPr lang="en-GB"/>
          </a:p>
        </p:txBody>
      </p:sp>
      <p:sp>
        <p:nvSpPr>
          <p:cNvPr id="3" name="Date Placeholder 2"/>
          <p:cNvSpPr>
            <a:spLocks noGrp="1"/>
          </p:cNvSpPr>
          <p:nvPr>
            <p:ph type="dt" sz="quarter" idx="1"/>
          </p:nvPr>
        </p:nvSpPr>
        <p:spPr>
          <a:xfrm>
            <a:off x="3970159" y="0"/>
            <a:ext cx="3038604" cy="465341"/>
          </a:xfrm>
          <a:prstGeom prst="rect">
            <a:avLst/>
          </a:prstGeom>
        </p:spPr>
        <p:txBody>
          <a:bodyPr vert="horz" lIns="91440" tIns="45720" rIns="91440" bIns="45720" rtlCol="0"/>
          <a:lstStyle>
            <a:lvl1pPr algn="r">
              <a:defRPr sz="1200" smtClean="0"/>
            </a:lvl1pPr>
          </a:lstStyle>
          <a:p>
            <a:pPr>
              <a:defRPr/>
            </a:pPr>
            <a:fld id="{B1D2B90C-776D-469A-A8A2-18DE75BD3603}" type="datetimeFigureOut">
              <a:rPr lang="en-GB"/>
              <a:pPr>
                <a:defRPr/>
              </a:pPr>
              <a:t>16/03/2022</a:t>
            </a:fld>
            <a:endParaRPr lang="en-GB"/>
          </a:p>
        </p:txBody>
      </p:sp>
      <p:sp>
        <p:nvSpPr>
          <p:cNvPr id="4" name="Footer Placeholder 3"/>
          <p:cNvSpPr>
            <a:spLocks noGrp="1"/>
          </p:cNvSpPr>
          <p:nvPr>
            <p:ph type="ftr" sz="quarter" idx="2"/>
          </p:nvPr>
        </p:nvSpPr>
        <p:spPr>
          <a:xfrm>
            <a:off x="0" y="8829573"/>
            <a:ext cx="3038604" cy="465340"/>
          </a:xfrm>
          <a:prstGeom prst="rect">
            <a:avLst/>
          </a:prstGeom>
        </p:spPr>
        <p:txBody>
          <a:bodyPr vert="horz" lIns="91440" tIns="45720" rIns="91440" bIns="45720" rtlCol="0" anchor="b"/>
          <a:lstStyle>
            <a:lvl1pPr algn="l">
              <a:defRPr sz="1200" smtClean="0"/>
            </a:lvl1pPr>
          </a:lstStyle>
          <a:p>
            <a:pPr>
              <a:defRPr/>
            </a:pPr>
            <a:endParaRPr lang="en-GB"/>
          </a:p>
        </p:txBody>
      </p:sp>
      <p:sp>
        <p:nvSpPr>
          <p:cNvPr id="5" name="Slide Number Placeholder 4"/>
          <p:cNvSpPr>
            <a:spLocks noGrp="1"/>
          </p:cNvSpPr>
          <p:nvPr>
            <p:ph type="sldNum" sz="quarter" idx="3"/>
          </p:nvPr>
        </p:nvSpPr>
        <p:spPr>
          <a:xfrm>
            <a:off x="3970159" y="8829573"/>
            <a:ext cx="3038604" cy="465340"/>
          </a:xfrm>
          <a:prstGeom prst="rect">
            <a:avLst/>
          </a:prstGeom>
        </p:spPr>
        <p:txBody>
          <a:bodyPr vert="horz" lIns="91440" tIns="45720" rIns="91440" bIns="45720" rtlCol="0" anchor="b"/>
          <a:lstStyle>
            <a:lvl1pPr algn="r">
              <a:defRPr sz="1200" smtClean="0"/>
            </a:lvl1pPr>
          </a:lstStyle>
          <a:p>
            <a:pPr>
              <a:defRPr/>
            </a:pPr>
            <a:fld id="{1D645871-7ABB-47CC-AF40-5207FD0B05A9}" type="slidenum">
              <a:rPr lang="en-GB"/>
              <a:pPr>
                <a:defRPr/>
              </a:pPr>
              <a:t>‹#›</a:t>
            </a:fld>
            <a:endParaRPr lang="en-GB"/>
          </a:p>
        </p:txBody>
      </p:sp>
    </p:spTree>
    <p:extLst>
      <p:ext uri="{BB962C8B-B14F-4D97-AF65-F5344CB8AC3E}">
        <p14:creationId xmlns:p14="http://schemas.microsoft.com/office/powerpoint/2010/main" val="37524533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a:ea typeface="ＭＳ Ｐゴシック" charset="-128"/>
              </a:defRPr>
            </a:lvl1pPr>
          </a:lstStyle>
          <a:p>
            <a:pPr>
              <a:defRPr/>
            </a:pPr>
            <a:endParaRPr lang="en-GB"/>
          </a:p>
        </p:txBody>
      </p:sp>
      <p:sp>
        <p:nvSpPr>
          <p:cNvPr id="3" name="Date Placeholder 2"/>
          <p:cNvSpPr>
            <a:spLocks noGrp="1"/>
          </p:cNvSpPr>
          <p:nvPr>
            <p:ph type="dt" idx="1"/>
          </p:nvPr>
        </p:nvSpPr>
        <p:spPr>
          <a:xfrm>
            <a:off x="3970159" y="0"/>
            <a:ext cx="3038604" cy="465341"/>
          </a:xfrm>
          <a:prstGeom prst="rect">
            <a:avLst/>
          </a:prstGeom>
        </p:spPr>
        <p:txBody>
          <a:bodyPr vert="horz" lIns="91440" tIns="45720" rIns="91440" bIns="45720" rtlCol="0"/>
          <a:lstStyle>
            <a:lvl1pPr algn="r">
              <a:defRPr sz="1200">
                <a:ea typeface="ＭＳ Ｐゴシック" charset="-128"/>
              </a:defRPr>
            </a:lvl1pPr>
          </a:lstStyle>
          <a:p>
            <a:pPr>
              <a:defRPr/>
            </a:pPr>
            <a:fld id="{36308773-B399-475F-B46D-C9B103CD1E7E}" type="datetimeFigureOut">
              <a:rPr lang="en-GB"/>
              <a:pPr>
                <a:defRPr/>
              </a:pPr>
              <a:t>16/03/2022</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700713" y="4415530"/>
            <a:ext cx="5608975" cy="418360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829573"/>
            <a:ext cx="3038604" cy="465340"/>
          </a:xfrm>
          <a:prstGeom prst="rect">
            <a:avLst/>
          </a:prstGeom>
        </p:spPr>
        <p:txBody>
          <a:bodyPr vert="horz" lIns="91440" tIns="45720" rIns="91440" bIns="45720" rtlCol="0" anchor="b"/>
          <a:lstStyle>
            <a:lvl1pPr algn="l">
              <a:defRPr sz="1200">
                <a:ea typeface="ＭＳ Ｐゴシック" charset="-128"/>
              </a:defRPr>
            </a:lvl1pPr>
          </a:lstStyle>
          <a:p>
            <a:pPr>
              <a:defRPr/>
            </a:pPr>
            <a:endParaRPr lang="en-GB"/>
          </a:p>
        </p:txBody>
      </p:sp>
      <p:sp>
        <p:nvSpPr>
          <p:cNvPr id="7" name="Slide Number Placeholder 6"/>
          <p:cNvSpPr>
            <a:spLocks noGrp="1"/>
          </p:cNvSpPr>
          <p:nvPr>
            <p:ph type="sldNum" sz="quarter" idx="5"/>
          </p:nvPr>
        </p:nvSpPr>
        <p:spPr>
          <a:xfrm>
            <a:off x="3970159" y="8829573"/>
            <a:ext cx="3038604" cy="465340"/>
          </a:xfrm>
          <a:prstGeom prst="rect">
            <a:avLst/>
          </a:prstGeom>
        </p:spPr>
        <p:txBody>
          <a:bodyPr vert="horz" lIns="91440" tIns="45720" rIns="91440" bIns="45720" rtlCol="0" anchor="b"/>
          <a:lstStyle>
            <a:lvl1pPr algn="r">
              <a:defRPr sz="1200">
                <a:ea typeface="ＭＳ Ｐゴシック" charset="-128"/>
              </a:defRPr>
            </a:lvl1pPr>
          </a:lstStyle>
          <a:p>
            <a:pPr>
              <a:defRPr/>
            </a:pPr>
            <a:fld id="{04915706-070A-4707-AA18-DDF1820200B2}" type="slidenum">
              <a:rPr lang="en-GB"/>
              <a:pPr>
                <a:defRPr/>
              </a:pPr>
              <a:t>‹#›</a:t>
            </a:fld>
            <a:endParaRPr lang="en-GB"/>
          </a:p>
        </p:txBody>
      </p:sp>
    </p:spTree>
    <p:extLst>
      <p:ext uri="{BB962C8B-B14F-4D97-AF65-F5344CB8AC3E}">
        <p14:creationId xmlns:p14="http://schemas.microsoft.com/office/powerpoint/2010/main" val="21503311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6666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
          <p:cNvSpPr>
            <a:spLocks noGrp="1"/>
          </p:cNvSpPr>
          <p:nvPr>
            <p:ph type="title"/>
          </p:nvPr>
        </p:nvSpPr>
        <p:spPr>
          <a:xfrm>
            <a:off x="457200" y="665793"/>
            <a:ext cx="8229600" cy="962977"/>
          </a:xfrm>
          <a:prstGeom prst="rect">
            <a:avLst/>
          </a:prstGeom>
        </p:spPr>
        <p:txBody>
          <a:bodyPr/>
          <a:lstStyle>
            <a:lvl1pPr algn="l">
              <a:defRPr sz="3600">
                <a:solidFill>
                  <a:schemeClr val="tx1"/>
                </a:solidFill>
              </a:defRPr>
            </a:lvl1pPr>
          </a:lstStyle>
          <a:p>
            <a:r>
              <a:rPr lang="en-US" dirty="0"/>
              <a:t>Click to edit Master title style</a:t>
            </a:r>
          </a:p>
        </p:txBody>
      </p:sp>
      <p:sp>
        <p:nvSpPr>
          <p:cNvPr id="8" name="Content Placeholder 2"/>
          <p:cNvSpPr>
            <a:spLocks noGrp="1"/>
          </p:cNvSpPr>
          <p:nvPr>
            <p:ph idx="1"/>
          </p:nvPr>
        </p:nvSpPr>
        <p:spPr>
          <a:xfrm>
            <a:off x="457200" y="1808793"/>
            <a:ext cx="8229600" cy="3816425"/>
          </a:xfrm>
          <a:prstGeom prst="rect">
            <a:avLst/>
          </a:prstGeom>
        </p:spPr>
        <p:txBody>
          <a:bodyPr/>
          <a:lstStyle>
            <a:lvl1pPr>
              <a:defRPr sz="2200">
                <a:solidFill>
                  <a:schemeClr val="tx1"/>
                </a:solidFill>
              </a:defRPr>
            </a:lvl1pPr>
            <a:lvl2pPr marL="742950" indent="-285750">
              <a:buFont typeface="Arial" panose="020B0604020202020204" pitchFamily="34" charset="0"/>
              <a:buChar char="•"/>
              <a:defRPr sz="2000">
                <a:solidFill>
                  <a:schemeClr val="tx1"/>
                </a:solidFill>
              </a:defRPr>
            </a:lvl2pPr>
            <a:lvl3pPr>
              <a:defRPr sz="1800">
                <a:solidFill>
                  <a:schemeClr val="tx1"/>
                </a:solidFill>
              </a:defRPr>
            </a:lvl3pPr>
            <a:lvl4pPr marL="1600200" indent="-228600">
              <a:buFont typeface="Arial" panose="020B0604020202020204" pitchFamily="34" charset="0"/>
              <a:buChar char="•"/>
              <a:defRPr sz="1600">
                <a:solidFill>
                  <a:schemeClr val="tx1"/>
                </a:solidFill>
              </a:defRPr>
            </a:lvl4pPr>
            <a:lvl5pPr marL="2171700" indent="-342900">
              <a:buFont typeface="Arial" panose="020B0604020202020204" pitchFamily="34" charset="0"/>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73367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lue Box">
    <p:spTree>
      <p:nvGrpSpPr>
        <p:cNvPr id="1" name=""/>
        <p:cNvGrpSpPr/>
        <p:nvPr/>
      </p:nvGrpSpPr>
      <p:grpSpPr>
        <a:xfrm>
          <a:off x="0" y="0"/>
          <a:ext cx="0" cy="0"/>
          <a:chOff x="0" y="0"/>
          <a:chExt cx="0" cy="0"/>
        </a:xfrm>
      </p:grpSpPr>
      <p:sp>
        <p:nvSpPr>
          <p:cNvPr id="4" name="Text Placeholder 16"/>
          <p:cNvSpPr>
            <a:spLocks noGrp="1"/>
          </p:cNvSpPr>
          <p:nvPr>
            <p:ph type="body" sz="quarter" idx="10"/>
          </p:nvPr>
        </p:nvSpPr>
        <p:spPr>
          <a:xfrm>
            <a:off x="881548" y="901700"/>
            <a:ext cx="7380907" cy="5162924"/>
          </a:xfrm>
          <a:prstGeom prst="roundRect">
            <a:avLst>
              <a:gd name="adj" fmla="val 9731"/>
            </a:avLst>
          </a:prstGeom>
          <a:solidFill>
            <a:schemeClr val="accent1">
              <a:lumMod val="60000"/>
              <a:lumOff val="40000"/>
            </a:schemeClr>
          </a:solidFill>
          <a:ln>
            <a:noFill/>
          </a:ln>
        </p:spPr>
        <p:style>
          <a:lnRef idx="2">
            <a:schemeClr val="dk1"/>
          </a:lnRef>
          <a:fillRef idx="1">
            <a:schemeClr val="lt1"/>
          </a:fillRef>
          <a:effectRef idx="0">
            <a:schemeClr val="dk1"/>
          </a:effectRef>
          <a:fontRef idx="none"/>
        </p:style>
        <p:txBody>
          <a:bodyPr wrap="square" lIns="365760" tIns="274320" rIns="365760" bIns="274320">
            <a:normAutofit/>
          </a:bodyPr>
          <a:lstStyle>
            <a:lvl1pPr marL="0" indent="0">
              <a:buNone/>
              <a:defRPr sz="2200">
                <a:solidFill>
                  <a:schemeClr val="bg1"/>
                </a:solidFill>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and Table">
    <p:spTree>
      <p:nvGrpSpPr>
        <p:cNvPr id="1" name=""/>
        <p:cNvGrpSpPr/>
        <p:nvPr/>
      </p:nvGrpSpPr>
      <p:grpSpPr>
        <a:xfrm>
          <a:off x="0" y="0"/>
          <a:ext cx="0" cy="0"/>
          <a:chOff x="0" y="0"/>
          <a:chExt cx="0" cy="0"/>
        </a:xfrm>
      </p:grpSpPr>
      <p:sp>
        <p:nvSpPr>
          <p:cNvPr id="3" name="Title 1"/>
          <p:cNvSpPr>
            <a:spLocks noGrp="1"/>
          </p:cNvSpPr>
          <p:nvPr>
            <p:ph type="title"/>
          </p:nvPr>
        </p:nvSpPr>
        <p:spPr>
          <a:xfrm>
            <a:off x="457200" y="665793"/>
            <a:ext cx="8229600" cy="962977"/>
          </a:xfrm>
          <a:prstGeom prst="rect">
            <a:avLst/>
          </a:prstGeom>
        </p:spPr>
        <p:txBody>
          <a:bodyPr/>
          <a:lstStyle>
            <a:lvl1pPr algn="l">
              <a:defRPr sz="3600">
                <a:solidFill>
                  <a:schemeClr val="tx1"/>
                </a:solidFill>
              </a:defRPr>
            </a:lvl1pPr>
          </a:lstStyle>
          <a:p>
            <a:r>
              <a:rPr lang="en-US" dirty="0"/>
              <a:t>Click to edit Master title style</a:t>
            </a:r>
          </a:p>
        </p:txBody>
      </p:sp>
      <p:sp>
        <p:nvSpPr>
          <p:cNvPr id="9" name="Table Placeholder 4"/>
          <p:cNvSpPr>
            <a:spLocks noGrp="1"/>
          </p:cNvSpPr>
          <p:nvPr>
            <p:ph type="tbl" sz="quarter" idx="11"/>
          </p:nvPr>
        </p:nvSpPr>
        <p:spPr>
          <a:xfrm>
            <a:off x="457201" y="1808793"/>
            <a:ext cx="8229600" cy="3600450"/>
          </a:xfrm>
          <a:prstGeom prst="rect">
            <a:avLst/>
          </a:prstGeom>
        </p:spPr>
        <p:txBody>
          <a:bodyPr/>
          <a:lstStyle>
            <a:lvl1pPr>
              <a:defRPr sz="2200">
                <a:solidFill>
                  <a:schemeClr val="tx1"/>
                </a:solidFill>
              </a:defRPr>
            </a:lvl1pPr>
          </a:lstStyle>
          <a:p>
            <a:endParaRPr lang="en-GB" dirty="0"/>
          </a:p>
        </p:txBody>
      </p:sp>
    </p:spTree>
    <p:extLst>
      <p:ext uri="{BB962C8B-B14F-4D97-AF65-F5344CB8AC3E}">
        <p14:creationId xmlns:p14="http://schemas.microsoft.com/office/powerpoint/2010/main" val="2972111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lstStyle>
            <a:lvl1pPr algn="l">
              <a:defRPr sz="1500" b="1"/>
            </a:lvl1pPr>
          </a:lstStyle>
          <a:p>
            <a:r>
              <a:rPr lang="en-US"/>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11">
            <a:extLst>
              <a:ext uri="{FF2B5EF4-FFF2-40B4-BE49-F238E27FC236}">
                <a16:creationId xmlns:a16="http://schemas.microsoft.com/office/drawing/2014/main" id="{C9A4C838-EB87-4FEF-B5A4-54D41E464BFF}"/>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12">
            <a:extLst>
              <a:ext uri="{FF2B5EF4-FFF2-40B4-BE49-F238E27FC236}">
                <a16:creationId xmlns:a16="http://schemas.microsoft.com/office/drawing/2014/main" id="{27ACCA1A-40BC-4287-B9C3-B4A6AA85043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13">
            <a:extLst>
              <a:ext uri="{FF2B5EF4-FFF2-40B4-BE49-F238E27FC236}">
                <a16:creationId xmlns:a16="http://schemas.microsoft.com/office/drawing/2014/main" id="{CE253685-E110-480E-8958-D42E9D506249}"/>
              </a:ext>
            </a:extLst>
          </p:cNvPr>
          <p:cNvSpPr>
            <a:spLocks noGrp="1" noChangeArrowheads="1"/>
          </p:cNvSpPr>
          <p:nvPr>
            <p:ph type="sldNum" sz="quarter" idx="12"/>
          </p:nvPr>
        </p:nvSpPr>
        <p:spPr>
          <a:ln/>
        </p:spPr>
        <p:txBody>
          <a:bodyPr/>
          <a:lstStyle>
            <a:lvl1pPr>
              <a:defRPr/>
            </a:lvl1pPr>
          </a:lstStyle>
          <a:p>
            <a:pPr>
              <a:defRPr/>
            </a:pPr>
            <a:fld id="{5B5F2A71-73C4-4BAC-9F0C-45475D158E46}" type="slidenum">
              <a:rPr lang="en-GB" altLang="en-US"/>
              <a:pPr>
                <a:defRPr/>
              </a:pPr>
              <a:t>‹#›</a:t>
            </a:fld>
            <a:endParaRPr lang="en-GB" altLang="en-US"/>
          </a:p>
        </p:txBody>
      </p:sp>
    </p:spTree>
    <p:extLst>
      <p:ext uri="{BB962C8B-B14F-4D97-AF65-F5344CB8AC3E}">
        <p14:creationId xmlns:p14="http://schemas.microsoft.com/office/powerpoint/2010/main" val="1821253162"/>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A6E5DA-A51C-4251-944A-F43024C8A6E7}"/>
              </a:ext>
            </a:extLst>
          </p:cNvPr>
          <p:cNvSpPr txBox="1"/>
          <p:nvPr userDrawn="1"/>
        </p:nvSpPr>
        <p:spPr>
          <a:xfrm>
            <a:off x="1642239" y="6504850"/>
            <a:ext cx="6377067" cy="307777"/>
          </a:xfrm>
          <a:prstGeom prst="rect">
            <a:avLst/>
          </a:prstGeom>
          <a:noFill/>
        </p:spPr>
        <p:txBody>
          <a:bodyPr wrap="none" rtlCol="0">
            <a:spAutoFit/>
          </a:bodyPr>
          <a:lstStyle/>
          <a:p>
            <a:pPr defTabSz="914400" eaLnBrk="0" hangingPunct="0"/>
            <a:r>
              <a:rPr lang="en-US" sz="1400" b="1" dirty="0">
                <a:solidFill>
                  <a:srgbClr val="000000"/>
                </a:solidFill>
                <a:latin typeface="Tahoma" charset="0"/>
                <a:ea typeface="+mn-ea"/>
              </a:rPr>
              <a:t>© Raj &amp; Rashid </a:t>
            </a:r>
            <a:r>
              <a:rPr lang="en-US" sz="1400" b="1" i="1" dirty="0">
                <a:solidFill>
                  <a:srgbClr val="000000"/>
                </a:solidFill>
                <a:latin typeface="Tahoma" charset="0"/>
                <a:ea typeface="+mn-ea"/>
              </a:rPr>
              <a:t>Events Management: Principles and Practice 4</a:t>
            </a:r>
            <a:r>
              <a:rPr lang="en-US" sz="1400" b="1" i="1" baseline="30000" dirty="0">
                <a:solidFill>
                  <a:srgbClr val="000000"/>
                </a:solidFill>
                <a:latin typeface="Tahoma" charset="0"/>
                <a:ea typeface="+mn-ea"/>
              </a:rPr>
              <a:t>th</a:t>
            </a:r>
            <a:r>
              <a:rPr lang="en-US" sz="1400" b="1" i="1" dirty="0">
                <a:solidFill>
                  <a:srgbClr val="000000"/>
                </a:solidFill>
                <a:latin typeface="Tahoma" charset="0"/>
                <a:ea typeface="+mn-ea"/>
              </a:rPr>
              <a:t> </a:t>
            </a:r>
            <a:r>
              <a:rPr lang="en-US" sz="1400" b="1" i="1" dirty="0" err="1">
                <a:solidFill>
                  <a:srgbClr val="000000"/>
                </a:solidFill>
                <a:latin typeface="Tahoma" charset="0"/>
                <a:ea typeface="+mn-ea"/>
              </a:rPr>
              <a:t>edn</a:t>
            </a:r>
            <a:endParaRPr lang="en-US" sz="1400" b="1" i="1" dirty="0">
              <a:solidFill>
                <a:srgbClr val="000000"/>
              </a:solidFill>
              <a:latin typeface="Tahoma" charset="0"/>
              <a:ea typeface="+mn-ea"/>
            </a:endParaRPr>
          </a:p>
        </p:txBody>
      </p:sp>
      <p:pic>
        <p:nvPicPr>
          <p:cNvPr id="3" name="Picture 2">
            <a:extLst>
              <a:ext uri="{FF2B5EF4-FFF2-40B4-BE49-F238E27FC236}">
                <a16:creationId xmlns:a16="http://schemas.microsoft.com/office/drawing/2014/main" id="{52A6E388-A9EB-4EA7-89C9-DE2F2A2666EE}"/>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019306" y="5777755"/>
            <a:ext cx="940982" cy="940327"/>
          </a:xfrm>
          <a:prstGeom prst="rect">
            <a:avLst/>
          </a:prstGeom>
        </p:spPr>
      </p:pic>
    </p:spTree>
    <p:extLst>
      <p:ext uri="{BB962C8B-B14F-4D97-AF65-F5344CB8AC3E}">
        <p14:creationId xmlns:p14="http://schemas.microsoft.com/office/powerpoint/2010/main" val="862979560"/>
      </p:ext>
    </p:extLst>
  </p:cSld>
  <p:clrMap bg1="dk1" tx1="lt1" bg2="dk2" tx2="lt2" accent1="accent1" accent2="accent2" accent3="accent3" accent4="accent4" accent5="accent5" accent6="accent6" hlink="hlink" folHlink="folHlink"/>
  <p:sldLayoutIdLst>
    <p:sldLayoutId id="2147483690" r:id="rId1"/>
    <p:sldLayoutId id="2147483678" r:id="rId2"/>
    <p:sldLayoutId id="2147483689" r:id="rId3"/>
    <p:sldLayoutId id="2147483691" r:id="rId4"/>
    <p:sldLayoutId id="2147483693" r:id="rId5"/>
  </p:sldLayoutIdLst>
  <p:txStyles>
    <p:titleStyle>
      <a:lvl1pPr algn="ctr" defTabSz="914400" rtl="0" eaLnBrk="1" latinLnBrk="0" hangingPunct="1">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4"/>
          <p:cNvSpPr>
            <a:spLocks noGrp="1"/>
          </p:cNvSpPr>
          <p:nvPr>
            <p:ph idx="1"/>
          </p:nvPr>
        </p:nvSpPr>
        <p:spPr>
          <a:xfrm>
            <a:off x="4149199" y="2734345"/>
            <a:ext cx="4394166" cy="2340298"/>
          </a:xfrm>
        </p:spPr>
        <p:txBody>
          <a:bodyPr/>
          <a:lstStyle/>
          <a:p>
            <a:pPr marL="0" indent="0">
              <a:spcAft>
                <a:spcPts val="600"/>
              </a:spcAft>
              <a:buNone/>
            </a:pPr>
            <a:r>
              <a:rPr lang="en-GB" sz="3200" b="1" dirty="0">
                <a:solidFill>
                  <a:schemeClr val="bg1">
                    <a:lumMod val="50000"/>
                  </a:schemeClr>
                </a:solidFill>
              </a:rPr>
              <a:t>Events Management: Principles &amp; Practice, 4th Edition</a:t>
            </a:r>
          </a:p>
          <a:p>
            <a:pPr marL="0" indent="0">
              <a:buNone/>
            </a:pPr>
            <a:r>
              <a:rPr lang="en-US" sz="2000" dirty="0">
                <a:solidFill>
                  <a:schemeClr val="bg1">
                    <a:lumMod val="50000"/>
                  </a:schemeClr>
                </a:solidFill>
              </a:rPr>
              <a:t>By Razaq Raj and Tahir Rashid</a:t>
            </a:r>
            <a:endParaRPr lang="en-GB" sz="2000" dirty="0">
              <a:solidFill>
                <a:schemeClr val="bg1">
                  <a:lumMod val="50000"/>
                </a:schemeClr>
              </a:solidFill>
            </a:endParaRPr>
          </a:p>
        </p:txBody>
      </p:sp>
      <p:pic>
        <p:nvPicPr>
          <p:cNvPr id="3" name="Picture 2" descr="A picture containing calendar&#10;&#10;Description automatically generated">
            <a:extLst>
              <a:ext uri="{FF2B5EF4-FFF2-40B4-BE49-F238E27FC236}">
                <a16:creationId xmlns:a16="http://schemas.microsoft.com/office/drawing/2014/main" id="{7F17FD2C-EDBD-42F4-9EB9-49BC297042C1}"/>
              </a:ext>
            </a:extLst>
          </p:cNvPr>
          <p:cNvPicPr>
            <a:picLocks noChangeAspect="1"/>
          </p:cNvPicPr>
          <p:nvPr/>
        </p:nvPicPr>
        <p:blipFill>
          <a:blip r:embed="rId2"/>
          <a:stretch>
            <a:fillRect/>
          </a:stretch>
        </p:blipFill>
        <p:spPr>
          <a:xfrm>
            <a:off x="865200" y="1526424"/>
            <a:ext cx="2924354" cy="3805151"/>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168038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3538E-DF4C-4FD5-8BCF-FED83D1124FF}"/>
              </a:ext>
            </a:extLst>
          </p:cNvPr>
          <p:cNvSpPr>
            <a:spLocks noGrp="1"/>
          </p:cNvSpPr>
          <p:nvPr>
            <p:ph type="title"/>
          </p:nvPr>
        </p:nvSpPr>
        <p:spPr/>
        <p:txBody>
          <a:bodyPr/>
          <a:lstStyle/>
          <a:p>
            <a:pPr algn="ctr"/>
            <a:r>
              <a:rPr lang="en-GB" sz="3200" b="1" dirty="0">
                <a:effectLst>
                  <a:outerShdw blurRad="38100" dist="38100" dir="2700000" algn="tl">
                    <a:srgbClr val="000000">
                      <a:alpha val="43137"/>
                    </a:srgbClr>
                  </a:outerShdw>
                </a:effectLst>
              </a:rPr>
              <a:t>Politics And Sporting Events </a:t>
            </a:r>
            <a:br>
              <a:rPr lang="en-GB" sz="3200" b="1" dirty="0">
                <a:effectLst>
                  <a:outerShdw blurRad="38100" dist="38100" dir="2700000" algn="tl">
                    <a:srgbClr val="000000">
                      <a:alpha val="43137"/>
                    </a:srgbClr>
                  </a:outerShdw>
                </a:effectLst>
              </a:rPr>
            </a:br>
            <a:endParaRPr lang="en-GB" sz="3200" b="1" dirty="0">
              <a:effectLst>
                <a:outerShdw blurRad="38100" dist="38100" dir="2700000" algn="tl">
                  <a:srgbClr val="000000">
                    <a:alpha val="43137"/>
                  </a:srgbClr>
                </a:outerShdw>
              </a:effectLst>
            </a:endParaRPr>
          </a:p>
        </p:txBody>
      </p:sp>
      <p:sp>
        <p:nvSpPr>
          <p:cNvPr id="4" name="Rectangle 2">
            <a:extLst>
              <a:ext uri="{FF2B5EF4-FFF2-40B4-BE49-F238E27FC236}">
                <a16:creationId xmlns:a16="http://schemas.microsoft.com/office/drawing/2014/main" id="{2DBA13AC-E87D-4BF9-B9FE-5F9AD931A630}"/>
              </a:ext>
            </a:extLst>
          </p:cNvPr>
          <p:cNvSpPr>
            <a:spLocks noChangeArrowheads="1"/>
          </p:cNvSpPr>
          <p:nvPr/>
        </p:nvSpPr>
        <p:spPr bwMode="auto">
          <a:xfrm>
            <a:off x="704675" y="1608264"/>
            <a:ext cx="7982125"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hangingPunct="0"/>
            <a:r>
              <a:rPr lang="en-GB" altLang="en-US" b="1" dirty="0">
                <a:latin typeface="Arial" panose="020B0604020202020204" pitchFamily="34" charset="0"/>
                <a:ea typeface="Times New Roman" panose="02020603050405020304" pitchFamily="18" charset="0"/>
              </a:rPr>
              <a:t>Worden (2015, 1) there are five main human rights abuses which have been identified to mega sports events.</a:t>
            </a:r>
            <a:endParaRPr kumimoji="0" lang="en-GB" altLang="en-US" sz="2800" b="1" i="0" u="none" strike="noStrike" cap="none" normalizeH="0" baseline="0" dirty="0">
              <a:ln>
                <a:noFill/>
              </a:ln>
              <a:solidFill>
                <a:schemeClr val="tx1"/>
              </a:solidFill>
              <a:effectLst/>
              <a:latin typeface="Arial" panose="020B0604020202020204" pitchFamily="34" charset="0"/>
            </a:endParaRPr>
          </a:p>
        </p:txBody>
      </p:sp>
      <p:sp>
        <p:nvSpPr>
          <p:cNvPr id="5" name="Rectangle 4">
            <a:extLst>
              <a:ext uri="{FF2B5EF4-FFF2-40B4-BE49-F238E27FC236}">
                <a16:creationId xmlns:a16="http://schemas.microsoft.com/office/drawing/2014/main" id="{668798B7-5DC1-43A2-BC9F-7374D2F3B703}"/>
              </a:ext>
            </a:extLst>
          </p:cNvPr>
          <p:cNvSpPr/>
          <p:nvPr/>
        </p:nvSpPr>
        <p:spPr>
          <a:xfrm>
            <a:off x="780176" y="2571241"/>
            <a:ext cx="7617204" cy="3496085"/>
          </a:xfrm>
          <a:prstGeom prst="rect">
            <a:avLst/>
          </a:prstGeom>
        </p:spPr>
        <p:txBody>
          <a:bodyPr wrap="square">
            <a:spAutoFit/>
          </a:bodyPr>
          <a:lstStyle/>
          <a:p>
            <a:pPr marL="800100" indent="-342900" algn="just">
              <a:lnSpc>
                <a:spcPct val="200000"/>
              </a:lnSpc>
              <a:spcAft>
                <a:spcPts val="800"/>
              </a:spcAft>
              <a:buFont typeface="+mj-lt"/>
              <a:buAutoNum type="arabicPeriod"/>
            </a:pPr>
            <a:r>
              <a:rPr lang="en-GB"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 forced evictions of citizens without due process or compensation. </a:t>
            </a:r>
            <a:endPar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800100" indent="-342900" algn="just">
              <a:lnSpc>
                <a:spcPct val="200000"/>
              </a:lnSpc>
              <a:spcAft>
                <a:spcPts val="800"/>
              </a:spcAft>
              <a:buFont typeface="+mj-lt"/>
              <a:buAutoNum type="arabicPeriod"/>
            </a:pPr>
            <a:r>
              <a:rPr lang="en-GB"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 abuse and exploitation of migrant workers. </a:t>
            </a:r>
            <a:endPar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800100" indent="-342900" algn="just">
              <a:lnSpc>
                <a:spcPct val="200000"/>
              </a:lnSpc>
              <a:spcAft>
                <a:spcPts val="800"/>
              </a:spcAft>
              <a:buFont typeface="+mj-lt"/>
              <a:buAutoNum type="arabicPeriod"/>
            </a:pPr>
            <a:r>
              <a:rPr lang="en-GB"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 silencing of civil society and rights activists. </a:t>
            </a:r>
            <a:endPar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800100" indent="-342900" algn="just">
              <a:lnSpc>
                <a:spcPct val="200000"/>
              </a:lnSpc>
              <a:spcAft>
                <a:spcPts val="800"/>
              </a:spcAft>
              <a:buFont typeface="+mj-lt"/>
              <a:buAutoNum type="arabicPeriod"/>
            </a:pPr>
            <a:r>
              <a:rPr lang="en-GB"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Threats, intimidation and arrest of journalists.</a:t>
            </a:r>
            <a:endPar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800100" indent="-342900" algn="just">
              <a:lnSpc>
                <a:spcPct val="200000"/>
              </a:lnSpc>
              <a:spcAft>
                <a:spcPts val="800"/>
              </a:spcAft>
              <a:buFont typeface="+mj-lt"/>
              <a:buAutoNum type="arabicPeriod"/>
            </a:pPr>
            <a:r>
              <a:rPr lang="en-GB"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Discrimination within nations competing to host or simply competing at the megaevents</a:t>
            </a:r>
            <a:r>
              <a:rPr lang="en-GB" sz="105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GB" sz="10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4641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FABA6-7E45-4A60-8A47-9EC930B30E4C}"/>
              </a:ext>
            </a:extLst>
          </p:cNvPr>
          <p:cNvSpPr>
            <a:spLocks noGrp="1"/>
          </p:cNvSpPr>
          <p:nvPr>
            <p:ph type="title"/>
          </p:nvPr>
        </p:nvSpPr>
        <p:spPr>
          <a:xfrm>
            <a:off x="457201" y="273050"/>
            <a:ext cx="7344560" cy="750407"/>
          </a:xfrm>
        </p:spPr>
        <p:txBody>
          <a:bodyPr>
            <a:normAutofit/>
          </a:bodyPr>
          <a:lstStyle/>
          <a:p>
            <a:pPr algn="ctr"/>
            <a:r>
              <a:rPr lang="en-GB" sz="3200" b="1" dirty="0">
                <a:solidFill>
                  <a:srgbClr val="000000"/>
                </a:solidFill>
                <a:effectLst>
                  <a:outerShdw blurRad="38100" dist="38100" dir="2700000" algn="tl">
                    <a:srgbClr val="000000">
                      <a:alpha val="43137"/>
                    </a:srgbClr>
                  </a:outerShdw>
                </a:effectLst>
              </a:rPr>
              <a:t>Legacy of Sports Events</a:t>
            </a:r>
          </a:p>
        </p:txBody>
      </p:sp>
      <p:graphicFrame>
        <p:nvGraphicFramePr>
          <p:cNvPr id="6" name="Diagram 5">
            <a:extLst>
              <a:ext uri="{FF2B5EF4-FFF2-40B4-BE49-F238E27FC236}">
                <a16:creationId xmlns:a16="http://schemas.microsoft.com/office/drawing/2014/main" id="{8EAA8902-7585-49BE-9942-CC955C3BD555}"/>
              </a:ext>
            </a:extLst>
          </p:cNvPr>
          <p:cNvGraphicFramePr/>
          <p:nvPr>
            <p:extLst>
              <p:ext uri="{D42A27DB-BD31-4B8C-83A1-F6EECF244321}">
                <p14:modId xmlns:p14="http://schemas.microsoft.com/office/powerpoint/2010/main" val="4268312597"/>
              </p:ext>
            </p:extLst>
          </p:nvPr>
        </p:nvGraphicFramePr>
        <p:xfrm>
          <a:off x="553673" y="1174459"/>
          <a:ext cx="8133127" cy="50250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8791171"/>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4331E3B-3D7E-4859-8CA2-877A8834FAF3}"/>
              </a:ext>
            </a:extLst>
          </p:cNvPr>
          <p:cNvSpPr>
            <a:spLocks noGrp="1"/>
          </p:cNvSpPr>
          <p:nvPr>
            <p:ph type="title"/>
          </p:nvPr>
        </p:nvSpPr>
        <p:spPr>
          <a:xfrm>
            <a:off x="457200" y="665793"/>
            <a:ext cx="8229600" cy="962977"/>
          </a:xfrm>
        </p:spPr>
        <p:txBody>
          <a:bodyPr>
            <a:normAutofit/>
          </a:bodyPr>
          <a:lstStyle/>
          <a:p>
            <a:r>
              <a:rPr lang="en-GB" dirty="0"/>
              <a:t>Legacy of Sports Events</a:t>
            </a:r>
          </a:p>
        </p:txBody>
      </p:sp>
      <p:graphicFrame>
        <p:nvGraphicFramePr>
          <p:cNvPr id="7" name="Text Placeholder 3">
            <a:extLst>
              <a:ext uri="{FF2B5EF4-FFF2-40B4-BE49-F238E27FC236}">
                <a16:creationId xmlns:a16="http://schemas.microsoft.com/office/drawing/2014/main" id="{6FE56C27-5CD0-456F-A6C9-B0E0562624C1}"/>
              </a:ext>
            </a:extLst>
          </p:cNvPr>
          <p:cNvGraphicFramePr>
            <a:graphicFrameLocks noGrp="1"/>
          </p:cNvGraphicFramePr>
          <p:nvPr>
            <p:ph type="tbl" sz="quarter" idx="11"/>
            <p:extLst>
              <p:ext uri="{D42A27DB-BD31-4B8C-83A1-F6EECF244321}">
                <p14:modId xmlns:p14="http://schemas.microsoft.com/office/powerpoint/2010/main" val="4176021859"/>
              </p:ext>
            </p:extLst>
          </p:nvPr>
        </p:nvGraphicFramePr>
        <p:xfrm>
          <a:off x="457201" y="1808793"/>
          <a:ext cx="8229600" cy="3600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6545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9FC1D42-2619-4535-A149-6D8823978D41}"/>
              </a:ext>
            </a:extLst>
          </p:cNvPr>
          <p:cNvSpPr>
            <a:spLocks noGrp="1"/>
          </p:cNvSpPr>
          <p:nvPr>
            <p:ph type="title"/>
          </p:nvPr>
        </p:nvSpPr>
        <p:spPr>
          <a:prstGeom prst="rect">
            <a:avLst/>
          </a:prstGeom>
        </p:spPr>
        <p:txBody>
          <a:bodyPr/>
          <a:lstStyle/>
          <a:p>
            <a:pPr marL="342900" lvl="0" indent="-342900">
              <a:spcBef>
                <a:spcPct val="20000"/>
              </a:spcBef>
            </a:pPr>
            <a:r>
              <a:rPr lang="en-GB" sz="3200" b="1" dirty="0">
                <a:solidFill>
                  <a:srgbClr val="000000"/>
                </a:solidFill>
                <a:effectLst>
                  <a:outerShdw blurRad="38100" dist="38100" dir="2700000" algn="tl">
                    <a:srgbClr val="000000">
                      <a:alpha val="43137"/>
                    </a:srgbClr>
                  </a:outerShdw>
                </a:effectLst>
                <a:ea typeface="+mn-ea"/>
                <a:cs typeface="+mn-cs"/>
              </a:rPr>
              <a:t>Covid-19 Impact on Sports Events</a:t>
            </a:r>
            <a:br>
              <a:rPr lang="en-GB" sz="2400" dirty="0">
                <a:solidFill>
                  <a:srgbClr val="000000"/>
                </a:solidFill>
                <a:ea typeface="+mn-ea"/>
                <a:cs typeface="+mn-cs"/>
              </a:rPr>
            </a:br>
            <a:endParaRPr lang="en-GB" dirty="0"/>
          </a:p>
        </p:txBody>
      </p:sp>
      <p:sp>
        <p:nvSpPr>
          <p:cNvPr id="8" name="Text Placeholder 1">
            <a:extLst>
              <a:ext uri="{FF2B5EF4-FFF2-40B4-BE49-F238E27FC236}">
                <a16:creationId xmlns:a16="http://schemas.microsoft.com/office/drawing/2014/main" id="{3BCF4F29-832B-467C-9AB6-5A1911E80B91}"/>
              </a:ext>
            </a:extLst>
          </p:cNvPr>
          <p:cNvSpPr>
            <a:spLocks noGrp="1"/>
          </p:cNvSpPr>
          <p:nvPr>
            <p:ph idx="1"/>
          </p:nvPr>
        </p:nvSpPr>
        <p:spPr/>
        <p:txBody>
          <a:bodyPr>
            <a:normAutofit/>
          </a:bodyPr>
          <a:lstStyle/>
          <a:p>
            <a:pPr algn="just">
              <a:buFont typeface="Wingdings" panose="05000000000000000000" pitchFamily="2" charset="2"/>
              <a:buChar char="v"/>
            </a:pPr>
            <a:r>
              <a:rPr lang="en-GB" sz="2400" dirty="0">
                <a:solidFill>
                  <a:srgbClr val="000000"/>
                </a:solidFill>
              </a:rPr>
              <a:t>The Covid-19 caused a havoc to the world’s sports fixtures at international, national, local and at grass root level in 2020 and 2021. </a:t>
            </a:r>
          </a:p>
          <a:p>
            <a:pPr algn="just">
              <a:buFont typeface="Wingdings" panose="05000000000000000000" pitchFamily="2" charset="2"/>
              <a:buChar char="v"/>
            </a:pPr>
            <a:r>
              <a:rPr lang="en-GB" sz="2400" dirty="0">
                <a:solidFill>
                  <a:srgbClr val="000000"/>
                </a:solidFill>
              </a:rPr>
              <a:t>Many of the major sporting events in 2020 were cancelled or postponed to control the spread of Covid-19. </a:t>
            </a:r>
          </a:p>
          <a:p>
            <a:pPr algn="just">
              <a:buFont typeface="Wingdings" panose="05000000000000000000" pitchFamily="2" charset="2"/>
              <a:buChar char="v"/>
            </a:pPr>
            <a:r>
              <a:rPr lang="en-GB" sz="2400" dirty="0">
                <a:solidFill>
                  <a:srgbClr val="000000"/>
                </a:solidFill>
              </a:rPr>
              <a:t>The most significant being the Toyo 2020 Olympics which was due to take place in Japan in the summer of 2020. </a:t>
            </a:r>
            <a:endParaRPr lang="en-US" sz="2400" dirty="0">
              <a:solidFill>
                <a:srgbClr val="000000"/>
              </a:solidFill>
            </a:endParaRPr>
          </a:p>
        </p:txBody>
      </p:sp>
    </p:spTree>
    <p:extLst>
      <p:ext uri="{BB962C8B-B14F-4D97-AF65-F5344CB8AC3E}">
        <p14:creationId xmlns:p14="http://schemas.microsoft.com/office/powerpoint/2010/main" val="3746936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AA3BA685-AA1B-4CE5-B655-8470D936BAC5}"/>
              </a:ext>
            </a:extLst>
          </p:cNvPr>
          <p:cNvSpPr>
            <a:spLocks noGrp="1"/>
          </p:cNvSpPr>
          <p:nvPr>
            <p:ph type="body" sz="quarter" idx="10"/>
          </p:nvPr>
        </p:nvSpPr>
        <p:spPr>
          <a:xfrm>
            <a:off x="881548" y="1426128"/>
            <a:ext cx="7380907" cy="4638496"/>
          </a:xfrm>
        </p:spPr>
        <p:txBody>
          <a:bodyPr>
            <a:normAutofit lnSpcReduction="10000"/>
          </a:bodyPr>
          <a:lstStyle/>
          <a:p>
            <a:endParaRPr lang="en-GB" dirty="0"/>
          </a:p>
          <a:p>
            <a:r>
              <a:rPr lang="en-GB" sz="2400" dirty="0">
                <a:effectLst>
                  <a:outerShdw blurRad="38100" dist="38100" dir="2700000" algn="tl">
                    <a:srgbClr val="000000">
                      <a:alpha val="43137"/>
                    </a:srgbClr>
                  </a:outerShdw>
                </a:effectLst>
              </a:rPr>
              <a:t>The annual PyeongChang Peace Forum takes place this year on the second anniversary of the Games. </a:t>
            </a:r>
          </a:p>
          <a:p>
            <a:r>
              <a:rPr lang="en-GB" sz="2400" dirty="0">
                <a:effectLst>
                  <a:outerShdw blurRad="38100" dist="38100" dir="2700000" algn="tl">
                    <a:srgbClr val="000000">
                      <a:alpha val="43137"/>
                    </a:srgbClr>
                  </a:outerShdw>
                </a:effectLst>
              </a:rPr>
              <a:t>The Forum has become a global platform for exploring peace and development, and how to promote peace for a sustainable future. </a:t>
            </a:r>
          </a:p>
          <a:p>
            <a:r>
              <a:rPr lang="en-GB" sz="2400" dirty="0">
                <a:effectLst>
                  <a:outerShdw blurRad="38100" dist="38100" dir="2700000" algn="tl">
                    <a:srgbClr val="000000">
                      <a:alpha val="43137"/>
                    </a:srgbClr>
                  </a:outerShdw>
                </a:effectLst>
              </a:rPr>
              <a:t>As one of their greatest legacies, the PyeongChang Games served to celebrate a world united by sport in peaceful competition.</a:t>
            </a:r>
            <a:endParaRPr lang="en-US" sz="2400" dirty="0">
              <a:effectLst>
                <a:outerShdw blurRad="38100" dist="38100" dir="2700000" algn="tl">
                  <a:srgbClr val="000000">
                    <a:alpha val="43137"/>
                  </a:srgbClr>
                </a:outerShdw>
              </a:effectLst>
            </a:endParaRPr>
          </a:p>
        </p:txBody>
      </p:sp>
      <p:sp>
        <p:nvSpPr>
          <p:cNvPr id="2" name="Title 1">
            <a:extLst>
              <a:ext uri="{FF2B5EF4-FFF2-40B4-BE49-F238E27FC236}">
                <a16:creationId xmlns:a16="http://schemas.microsoft.com/office/drawing/2014/main" id="{641483AF-F490-453D-AC25-318D7209FCAF}"/>
              </a:ext>
            </a:extLst>
          </p:cNvPr>
          <p:cNvSpPr>
            <a:spLocks noGrp="1"/>
          </p:cNvSpPr>
          <p:nvPr>
            <p:ph type="title" idx="4294967295"/>
          </p:nvPr>
        </p:nvSpPr>
        <p:spPr>
          <a:xfrm>
            <a:off x="562062" y="665163"/>
            <a:ext cx="7667538" cy="526074"/>
          </a:xfrm>
          <a:prstGeom prst="rect">
            <a:avLst/>
          </a:prstGeom>
        </p:spPr>
        <p:txBody>
          <a:bodyPr>
            <a:noAutofit/>
          </a:bodyPr>
          <a:lstStyle/>
          <a:p>
            <a:pPr algn="ctr"/>
            <a:r>
              <a:rPr lang="en-GB" sz="3200" dirty="0">
                <a:solidFill>
                  <a:srgbClr val="000000"/>
                </a:solidFill>
                <a:effectLst>
                  <a:outerShdw blurRad="38100" dist="38100" dir="2700000" algn="tl">
                    <a:srgbClr val="000000">
                      <a:alpha val="43137"/>
                    </a:srgbClr>
                  </a:outerShdw>
                </a:effectLst>
              </a:rPr>
              <a:t>Peace Through Sport Initiatives</a:t>
            </a:r>
            <a:endParaRPr lang="en-GB" sz="3200" b="1" dirty="0">
              <a:solidFill>
                <a:srgbClr val="0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50882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D444F-5FD5-4530-A705-D43CF6570FDE}"/>
              </a:ext>
            </a:extLst>
          </p:cNvPr>
          <p:cNvSpPr>
            <a:spLocks noGrp="1"/>
          </p:cNvSpPr>
          <p:nvPr>
            <p:ph type="title"/>
          </p:nvPr>
        </p:nvSpPr>
        <p:spPr/>
        <p:txBody>
          <a:bodyPr/>
          <a:lstStyle/>
          <a:p>
            <a:pPr>
              <a:lnSpc>
                <a:spcPct val="150000"/>
              </a:lnSpc>
              <a:spcBef>
                <a:spcPts val="600"/>
              </a:spcBef>
              <a:spcAft>
                <a:spcPts val="600"/>
              </a:spcAft>
            </a:pPr>
            <a:r>
              <a:rPr lang="en-GB" sz="3200" b="1" dirty="0">
                <a:effectLst>
                  <a:outerShdw blurRad="38100" dist="38100" dir="2700000" algn="tl">
                    <a:srgbClr val="000000">
                      <a:alpha val="43137"/>
                    </a:srgbClr>
                  </a:outerShdw>
                </a:effectLst>
                <a:latin typeface="Times New Roman Bold" panose="02020803070505020304" pitchFamily="18" charset="0"/>
                <a:ea typeface="Times" panose="02020603050405020304" pitchFamily="18" charset="0"/>
                <a:cs typeface="Times New Roman" panose="02020603050405020304" pitchFamily="18" charset="0"/>
              </a:rPr>
              <a:t>Summary</a:t>
            </a:r>
            <a:br>
              <a:rPr lang="en-GB" b="1" cap="all" dirty="0">
                <a:latin typeface="Times New Roman Bold" panose="02020803070505020304" pitchFamily="18" charset="0"/>
                <a:ea typeface="Times" panose="02020603050405020304" pitchFamily="18"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1C2F1C4E-9CF2-45F6-A158-BE0E8CB585EA}"/>
              </a:ext>
            </a:extLst>
          </p:cNvPr>
          <p:cNvSpPr>
            <a:spLocks noGrp="1"/>
          </p:cNvSpPr>
          <p:nvPr>
            <p:ph idx="1"/>
          </p:nvPr>
        </p:nvSpPr>
        <p:spPr>
          <a:xfrm>
            <a:off x="457200" y="1628770"/>
            <a:ext cx="8229600" cy="4563437"/>
          </a:xfrm>
        </p:spPr>
        <p:txBody>
          <a:bodyPr/>
          <a:lstStyle/>
          <a:p>
            <a:pPr algn="just"/>
            <a:r>
              <a:rPr lang="en-GB" sz="2400" dirty="0"/>
              <a:t>The sports event has dramatically changed in the last two decades with major sporting. </a:t>
            </a:r>
          </a:p>
          <a:p>
            <a:pPr algn="just"/>
            <a:r>
              <a:rPr lang="en-GB" sz="2400" dirty="0"/>
              <a:t>The chapter presented an overview of the sports events including its Typologies and lifecycle.   </a:t>
            </a:r>
          </a:p>
          <a:p>
            <a:pPr algn="just"/>
            <a:r>
              <a:rPr lang="en-GB" sz="2400" dirty="0"/>
              <a:t>Perspectives including the growing impact of economics, marketing and politics. </a:t>
            </a:r>
          </a:p>
          <a:p>
            <a:pPr algn="just"/>
            <a:r>
              <a:rPr lang="en-GB" sz="2400" dirty="0"/>
              <a:t>The role of legacy and sustainability of mega sports events such as the Olympic, Commonwealth and FIFA Games have been an important consideration for bids.</a:t>
            </a:r>
          </a:p>
          <a:p>
            <a:pPr algn="just"/>
            <a:r>
              <a:rPr lang="en-GB" sz="2400" dirty="0"/>
              <a:t>Impact of Covid-19 on the sports sector in 2020 and 2021 and the challenges for different stakeholders.</a:t>
            </a:r>
          </a:p>
        </p:txBody>
      </p:sp>
    </p:spTree>
    <p:extLst>
      <p:ext uri="{BB962C8B-B14F-4D97-AF65-F5344CB8AC3E}">
        <p14:creationId xmlns:p14="http://schemas.microsoft.com/office/powerpoint/2010/main" val="3058336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65793"/>
            <a:ext cx="8229600" cy="1020394"/>
          </a:xfrm>
        </p:spPr>
        <p:txBody>
          <a:bodyPr/>
          <a:lstStyle/>
          <a:p>
            <a:pPr algn="ctr"/>
            <a:r>
              <a:rPr lang="en-GB" sz="3200" b="1" dirty="0">
                <a:effectLst>
                  <a:outerShdw blurRad="38100" dist="38100" dir="2700000" algn="tl">
                    <a:srgbClr val="000000">
                      <a:alpha val="43137"/>
                    </a:srgbClr>
                  </a:outerShdw>
                </a:effectLst>
              </a:rPr>
              <a:t>Chapter 21</a:t>
            </a:r>
            <a:br>
              <a:rPr lang="en-GB" sz="3200" b="1" dirty="0">
                <a:effectLst>
                  <a:outerShdw blurRad="38100" dist="38100" dir="2700000" algn="tl">
                    <a:srgbClr val="000000">
                      <a:alpha val="43137"/>
                    </a:srgbClr>
                  </a:outerShdw>
                </a:effectLst>
              </a:rPr>
            </a:br>
            <a:r>
              <a:rPr lang="en-GB" sz="3200" b="1" dirty="0">
                <a:effectLst>
                  <a:outerShdw blurRad="38100" dist="38100" dir="2700000" algn="tl">
                    <a:srgbClr val="000000">
                      <a:alpha val="43137"/>
                    </a:srgbClr>
                  </a:outerShdw>
                </a:effectLst>
              </a:rPr>
              <a:t>Evaluation and Impact of Events </a:t>
            </a:r>
            <a:br>
              <a:rPr lang="en-GB" sz="3200" dirty="0">
                <a:effectLst>
                  <a:outerShdw blurRad="38100" dist="38100" dir="2700000" algn="tl">
                    <a:srgbClr val="000000">
                      <a:alpha val="43137"/>
                    </a:srgbClr>
                  </a:outerShdw>
                </a:effectLst>
              </a:rPr>
            </a:br>
            <a:br>
              <a:rPr lang="en-GB" sz="3200" dirty="0">
                <a:effectLst>
                  <a:outerShdw blurRad="38100" dist="38100" dir="2700000" algn="tl">
                    <a:srgbClr val="000000">
                      <a:alpha val="43137"/>
                    </a:srgbClr>
                  </a:outerShdw>
                </a:effectLst>
              </a:rPr>
            </a:br>
            <a:endParaRPr lang="en-GB" sz="3200" dirty="0">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457200" y="1808793"/>
            <a:ext cx="8229600" cy="4383414"/>
          </a:xfrm>
        </p:spPr>
        <p:txBody>
          <a:bodyPr/>
          <a:lstStyle/>
          <a:p>
            <a:pPr marL="0" indent="0">
              <a:buNone/>
            </a:pPr>
            <a:r>
              <a:rPr lang="en-GB" dirty="0"/>
              <a:t>These are some bullet points:</a:t>
            </a:r>
          </a:p>
          <a:p>
            <a:pPr algn="just"/>
            <a:r>
              <a:rPr lang="en-GB" dirty="0"/>
              <a:t>The events industry is emerging globally as a significant and growing sector and are to have significant economic, socio-cultural and political impacts on host communities.</a:t>
            </a:r>
          </a:p>
          <a:p>
            <a:pPr algn="just"/>
            <a:r>
              <a:rPr lang="en-GB" dirty="0"/>
              <a:t>In the events industry economic impact studies are undertaken on regular basis to consider cost-benefit analysis.</a:t>
            </a:r>
          </a:p>
          <a:p>
            <a:pPr algn="just"/>
            <a:r>
              <a:rPr lang="en-GB" dirty="0"/>
              <a:t>The evaluation and impacts of events are carried to measure success of wide inbound audience and recognise positive economic impacts on towns and cities. </a:t>
            </a:r>
          </a:p>
          <a:p>
            <a:pPr algn="just"/>
            <a:r>
              <a:rPr lang="en-GB" dirty="0"/>
              <a:t>Critical success factors of festivals and events economic life to the host city and creating long term benefits.</a:t>
            </a:r>
          </a:p>
        </p:txBody>
      </p:sp>
    </p:spTree>
    <p:extLst>
      <p:ext uri="{BB962C8B-B14F-4D97-AF65-F5344CB8AC3E}">
        <p14:creationId xmlns:p14="http://schemas.microsoft.com/office/powerpoint/2010/main" val="4207535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E40F8-3C69-4227-9C40-69A089D11C3B}"/>
              </a:ext>
            </a:extLst>
          </p:cNvPr>
          <p:cNvSpPr>
            <a:spLocks noGrp="1"/>
          </p:cNvSpPr>
          <p:nvPr>
            <p:ph type="title"/>
          </p:nvPr>
        </p:nvSpPr>
        <p:spPr/>
        <p:txBody>
          <a:bodyPr>
            <a:normAutofit/>
          </a:bodyPr>
          <a:lstStyle/>
          <a:p>
            <a:pPr>
              <a:lnSpc>
                <a:spcPct val="90000"/>
              </a:lnSpc>
              <a:spcAft>
                <a:spcPts val="800"/>
              </a:spcAft>
            </a:pPr>
            <a:r>
              <a:rPr lang="en-GB" sz="3100" b="1" dirty="0">
                <a:effectLst>
                  <a:outerShdw blurRad="38100" dist="38100" dir="2700000" algn="tl">
                    <a:srgbClr val="000000">
                      <a:alpha val="43137"/>
                    </a:srgbClr>
                  </a:outerShdw>
                </a:effectLst>
              </a:rPr>
              <a:t>Evaluation and Impacts of Events</a:t>
            </a:r>
            <a:br>
              <a:rPr lang="en-GB" sz="3100" b="1" dirty="0">
                <a:effectLst>
                  <a:outerShdw blurRad="38100" dist="38100" dir="2700000" algn="tl">
                    <a:srgbClr val="000000">
                      <a:alpha val="43137"/>
                    </a:srgbClr>
                  </a:outerShdw>
                </a:effectLst>
              </a:rPr>
            </a:br>
            <a:endParaRPr lang="en-GB" sz="3100" b="1" dirty="0">
              <a:effectLst>
                <a:outerShdw blurRad="38100" dist="38100" dir="2700000" algn="tl">
                  <a:srgbClr val="000000">
                    <a:alpha val="43137"/>
                  </a:srgbClr>
                </a:outerShdw>
              </a:effectLst>
            </a:endParaRPr>
          </a:p>
        </p:txBody>
      </p:sp>
      <p:sp>
        <p:nvSpPr>
          <p:cNvPr id="29" name="Content Placeholder 28">
            <a:extLst>
              <a:ext uri="{FF2B5EF4-FFF2-40B4-BE49-F238E27FC236}">
                <a16:creationId xmlns:a16="http://schemas.microsoft.com/office/drawing/2014/main" id="{41483C89-5B58-41E7-835F-2DFB9F0C1C61}"/>
              </a:ext>
            </a:extLst>
          </p:cNvPr>
          <p:cNvSpPr>
            <a:spLocks noGrp="1"/>
          </p:cNvSpPr>
          <p:nvPr>
            <p:ph idx="1"/>
          </p:nvPr>
        </p:nvSpPr>
        <p:spPr/>
        <p:txBody>
          <a:bodyPr/>
          <a:lstStyle/>
          <a:p>
            <a:r>
              <a:rPr lang="en-GB" dirty="0"/>
              <a:t>The evaluation and impacts of events started to play key part in measuring economic, socio-cultural and political impacts. </a:t>
            </a:r>
          </a:p>
          <a:p>
            <a:r>
              <a:rPr lang="en-GB" dirty="0"/>
              <a:t>The events have multiple objectives and organised to meet the needs of organisers and wider audiences. </a:t>
            </a:r>
          </a:p>
          <a:p>
            <a:r>
              <a:rPr lang="en-GB" dirty="0"/>
              <a:t>Over the last 3 decades events and festivals has become one of the fastest growing form income generation for local communities. </a:t>
            </a:r>
          </a:p>
          <a:p>
            <a:r>
              <a:rPr lang="en-GB" dirty="0"/>
              <a:t>The events and festivals are being used by the tourism agencies to promote destinations and able with attract visitors to inner and rural communities.</a:t>
            </a:r>
          </a:p>
        </p:txBody>
      </p:sp>
    </p:spTree>
    <p:extLst>
      <p:ext uri="{BB962C8B-B14F-4D97-AF65-F5344CB8AC3E}">
        <p14:creationId xmlns:p14="http://schemas.microsoft.com/office/powerpoint/2010/main" val="3469560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56313-B7D0-47C8-8C22-210104B4D084}"/>
              </a:ext>
            </a:extLst>
          </p:cNvPr>
          <p:cNvSpPr>
            <a:spLocks noGrp="1"/>
          </p:cNvSpPr>
          <p:nvPr>
            <p:ph type="title"/>
          </p:nvPr>
        </p:nvSpPr>
        <p:spPr>
          <a:prstGeom prst="rect">
            <a:avLst/>
          </a:prstGeom>
        </p:spPr>
        <p:txBody>
          <a:bodyPr/>
          <a:lstStyle/>
          <a:p>
            <a:r>
              <a:rPr lang="en-GB" sz="3200" b="1" dirty="0">
                <a:effectLst>
                  <a:outerShdw blurRad="38100" dist="38100" dir="2700000" algn="tl">
                    <a:srgbClr val="000000">
                      <a:alpha val="43137"/>
                    </a:srgbClr>
                  </a:outerShdw>
                </a:effectLst>
              </a:rPr>
              <a:t>The Life Cycle of Sports Event </a:t>
            </a:r>
          </a:p>
        </p:txBody>
      </p:sp>
      <p:sp>
        <p:nvSpPr>
          <p:cNvPr id="3" name="Content Placeholder 2">
            <a:extLst>
              <a:ext uri="{FF2B5EF4-FFF2-40B4-BE49-F238E27FC236}">
                <a16:creationId xmlns:a16="http://schemas.microsoft.com/office/drawing/2014/main" id="{45F5E77E-7BB4-4D7A-9465-849ACE18772A}"/>
              </a:ext>
            </a:extLst>
          </p:cNvPr>
          <p:cNvSpPr>
            <a:spLocks noGrp="1"/>
          </p:cNvSpPr>
          <p:nvPr>
            <p:ph idx="1"/>
          </p:nvPr>
        </p:nvSpPr>
        <p:spPr/>
        <p:txBody>
          <a:bodyPr/>
          <a:lstStyle/>
          <a:p>
            <a:pPr marL="0" indent="0">
              <a:buNone/>
            </a:pPr>
            <a:r>
              <a:rPr lang="en-GB" dirty="0"/>
              <a:t>Getz (2018, p.2) stated that:</a:t>
            </a:r>
          </a:p>
          <a:p>
            <a:pPr marL="0" indent="0">
              <a:buNone/>
            </a:pPr>
            <a:endParaRPr lang="en-GB" dirty="0"/>
          </a:p>
          <a:p>
            <a:pPr marL="0" indent="0" algn="just">
              <a:buNone/>
            </a:pPr>
            <a:r>
              <a:rPr lang="en-GB" dirty="0">
                <a:effectLst>
                  <a:outerShdw blurRad="38100" dist="38100" dir="2700000" algn="tl">
                    <a:srgbClr val="000000">
                      <a:alpha val="43137"/>
                    </a:srgbClr>
                  </a:outerShdw>
                </a:effectLst>
              </a:rPr>
              <a:t>This evolution of theory and method is a necessary accompaniment to the formalization of event and tourism studies at the university level, and to the professionalization of these sectors.</a:t>
            </a:r>
          </a:p>
          <a:p>
            <a:pPr marL="0" indent="0">
              <a:buNone/>
            </a:pPr>
            <a:endParaRPr lang="en-GB" dirty="0"/>
          </a:p>
        </p:txBody>
      </p:sp>
    </p:spTree>
    <p:extLst>
      <p:ext uri="{BB962C8B-B14F-4D97-AF65-F5344CB8AC3E}">
        <p14:creationId xmlns:p14="http://schemas.microsoft.com/office/powerpoint/2010/main" val="3489170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316F69-CCDB-4752-96BA-4CD735870643}"/>
              </a:ext>
            </a:extLst>
          </p:cNvPr>
          <p:cNvSpPr>
            <a:spLocks noGrp="1"/>
          </p:cNvSpPr>
          <p:nvPr>
            <p:ph type="title"/>
          </p:nvPr>
        </p:nvSpPr>
        <p:spPr>
          <a:xfrm>
            <a:off x="457200" y="665794"/>
            <a:ext cx="8229600" cy="659668"/>
          </a:xfrm>
        </p:spPr>
        <p:txBody>
          <a:bodyPr>
            <a:normAutofit/>
          </a:bodyPr>
          <a:lstStyle/>
          <a:p>
            <a:r>
              <a:rPr lang="en-GB" sz="2700" b="1" dirty="0">
                <a:effectLst>
                  <a:outerShdw blurRad="38100" dist="38100" dir="2700000" algn="tl">
                    <a:srgbClr val="000000">
                      <a:alpha val="43137"/>
                    </a:srgbClr>
                  </a:outerShdw>
                </a:effectLst>
              </a:rPr>
              <a:t>Case Study 2014 Sochi Winter Olympic Games</a:t>
            </a:r>
            <a:endParaRPr lang="en-GB" sz="3200" b="1" dirty="0">
              <a:effectLst>
                <a:outerShdw blurRad="38100" dist="38100" dir="2700000" algn="tl">
                  <a:srgbClr val="000000">
                    <a:alpha val="43137"/>
                  </a:srgbClr>
                </a:outerShdw>
              </a:effectLst>
            </a:endParaRPr>
          </a:p>
        </p:txBody>
      </p:sp>
      <p:sp>
        <p:nvSpPr>
          <p:cNvPr id="6" name="Rectangle 5">
            <a:extLst>
              <a:ext uri="{FF2B5EF4-FFF2-40B4-BE49-F238E27FC236}">
                <a16:creationId xmlns:a16="http://schemas.microsoft.com/office/drawing/2014/main" id="{0D2564A2-5BEE-4419-9B53-F873C63639A2}"/>
              </a:ext>
            </a:extLst>
          </p:cNvPr>
          <p:cNvSpPr/>
          <p:nvPr/>
        </p:nvSpPr>
        <p:spPr>
          <a:xfrm>
            <a:off x="457201" y="1239699"/>
            <a:ext cx="8229600" cy="291298"/>
          </a:xfrm>
          <a:prstGeom prst="rect">
            <a:avLst/>
          </a:prstGeom>
        </p:spPr>
        <p:txBody>
          <a:bodyPr wrap="square">
            <a:spAutoFit/>
          </a:bodyPr>
          <a:lstStyle/>
          <a:p>
            <a:pPr algn="just">
              <a:lnSpc>
                <a:spcPct val="115000"/>
              </a:lnSpc>
              <a:spcAft>
                <a:spcPts val="1000"/>
              </a:spcAft>
            </a:pPr>
            <a:r>
              <a:rPr lang="en-US" sz="1200" dirty="0">
                <a:solidFill>
                  <a:srgbClr val="ED7D31"/>
                </a:solidFill>
                <a:latin typeface="Times New Roman" panose="02020603050405020304" pitchFamily="18" charset="0"/>
                <a:ea typeface="Calibri" panose="020F0502020204030204" pitchFamily="34" charset="0"/>
                <a:cs typeface="Times New Roman" panose="02020603050405020304" pitchFamily="18" charset="0"/>
              </a:rPr>
              <a:t> </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2C865B20-4CCE-45C9-B9C9-59C441AC80E9}"/>
              </a:ext>
            </a:extLst>
          </p:cNvPr>
          <p:cNvSpPr/>
          <p:nvPr/>
        </p:nvSpPr>
        <p:spPr>
          <a:xfrm>
            <a:off x="545284" y="1619075"/>
            <a:ext cx="8036654" cy="4507783"/>
          </a:xfrm>
          <a:prstGeom prst="rect">
            <a:avLst/>
          </a:prstGeom>
        </p:spPr>
        <p:txBody>
          <a:bodyPr wrap="square">
            <a:spAutoFit/>
          </a:bodyPr>
          <a:lstStyle/>
          <a:p>
            <a:pPr algn="just">
              <a:lnSpc>
                <a:spcPct val="115000"/>
              </a:lnSpc>
              <a:spcAft>
                <a:spcPts val="1000"/>
              </a:spcAft>
            </a:pPr>
            <a:r>
              <a:rPr lang="en-US" sz="1600" b="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Jobs and Economic Growth</a:t>
            </a:r>
            <a:endParaRPr lang="en-GB" sz="1400" dirty="0">
              <a:solidFill>
                <a:srgbClr val="0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Wingdings" panose="05000000000000000000" pitchFamily="2" charset="2"/>
              <a:buChar char=""/>
            </a:pPr>
            <a:r>
              <a:rPr lang="en-US" sz="16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Preparations for the Sochi Games created and supported an estimated 690,000 jobs. </a:t>
            </a:r>
            <a:endParaRPr lang="en-GB" sz="1400" dirty="0">
              <a:solidFill>
                <a:srgbClr val="000000"/>
              </a:solidFill>
              <a:effectLst>
                <a:outerShdw blurRad="38100" dist="38100" dir="2700000" algn="tl">
                  <a:srgbClr val="000000">
                    <a:alpha val="43137"/>
                  </a:srgbClr>
                </a:outerShdw>
              </a:effectLst>
              <a:latin typeface="Wingdings" panose="05000000000000000000" pitchFamily="2" charset="2"/>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Wingdings" panose="05000000000000000000" pitchFamily="2" charset="2"/>
              <a:buChar char=""/>
            </a:pPr>
            <a:r>
              <a:rPr lang="en-US" sz="16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In 2011, approximately 56,000 people worked on the Olympic construction sites</a:t>
            </a:r>
            <a:endParaRPr lang="en-GB" sz="1400" dirty="0">
              <a:solidFill>
                <a:srgbClr val="000000"/>
              </a:solidFill>
              <a:effectLst>
                <a:outerShdw blurRad="38100" dist="38100" dir="2700000" algn="tl">
                  <a:srgbClr val="000000">
                    <a:alpha val="43137"/>
                  </a:srgbClr>
                </a:outerShdw>
              </a:effectLst>
              <a:latin typeface="Wingdings" panose="05000000000000000000" pitchFamily="2" charset="2"/>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Wingdings" panose="05000000000000000000" pitchFamily="2" charset="2"/>
              <a:buChar char=""/>
            </a:pPr>
            <a:r>
              <a:rPr lang="en-US" sz="16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At the close of 2012, a total of 70,000 people were working on Olympic construction.</a:t>
            </a:r>
            <a:endParaRPr lang="en-GB" sz="1400" dirty="0">
              <a:solidFill>
                <a:srgbClr val="000000"/>
              </a:solidFill>
              <a:effectLst>
                <a:outerShdw blurRad="38100" dist="38100" dir="2700000" algn="tl">
                  <a:srgbClr val="000000">
                    <a:alpha val="43137"/>
                  </a:srgbClr>
                </a:outerShdw>
              </a:effectLst>
              <a:latin typeface="Wingdings" panose="05000000000000000000" pitchFamily="2" charset="2"/>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Wingdings" panose="05000000000000000000" pitchFamily="2" charset="2"/>
              <a:buChar char=""/>
            </a:pPr>
            <a:r>
              <a:rPr lang="en-US" sz="16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During the Games, Sochi had the lowest level of unemployment in Russia – just 0.17 percent.</a:t>
            </a:r>
            <a:endParaRPr lang="en-GB" sz="1400" dirty="0">
              <a:solidFill>
                <a:srgbClr val="000000"/>
              </a:solidFill>
              <a:effectLst>
                <a:outerShdw blurRad="38100" dist="38100" dir="2700000" algn="tl">
                  <a:srgbClr val="000000">
                    <a:alpha val="43137"/>
                  </a:srgbClr>
                </a:outerShdw>
              </a:effectLst>
              <a:latin typeface="Wingdings" panose="05000000000000000000" pitchFamily="2" charset="2"/>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Wingdings" panose="05000000000000000000" pitchFamily="2" charset="2"/>
              <a:buChar char=""/>
            </a:pPr>
            <a:r>
              <a:rPr lang="en-US" sz="16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Business activity in Sochi increased 178.8 percent from 2005-2010, compared to 101.2 percent in the Russian Federation as a whole.</a:t>
            </a:r>
            <a:endParaRPr lang="en-GB" sz="1400" dirty="0">
              <a:solidFill>
                <a:srgbClr val="000000"/>
              </a:solidFill>
              <a:effectLst>
                <a:outerShdw blurRad="38100" dist="38100" dir="2700000" algn="tl">
                  <a:srgbClr val="000000">
                    <a:alpha val="43137"/>
                  </a:srgbClr>
                </a:outerShdw>
              </a:effectLst>
              <a:latin typeface="Wingdings" panose="05000000000000000000" pitchFamily="2" charset="2"/>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Wingdings" panose="05000000000000000000" pitchFamily="2" charset="2"/>
              <a:buChar char=""/>
            </a:pPr>
            <a:r>
              <a:rPr lang="en-US" sz="16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By 2013, the Sochi 2014 </a:t>
            </a:r>
            <a:r>
              <a:rPr lang="en-US" sz="1600"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Organising</a:t>
            </a:r>
            <a:r>
              <a:rPr lang="en-US" sz="16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Committee was working with a total of 686 contractors, including 59 foreign contractors and more than 200 individual entrepreneurs.</a:t>
            </a:r>
            <a:endParaRPr lang="en-GB" sz="1400" dirty="0">
              <a:solidFill>
                <a:srgbClr val="000000"/>
              </a:solidFill>
              <a:effectLst>
                <a:outerShdw blurRad="38100" dist="38100" dir="2700000" algn="tl">
                  <a:srgbClr val="000000">
                    <a:alpha val="43137"/>
                  </a:srgbClr>
                </a:outerShdw>
              </a:effectLst>
              <a:latin typeface="Wingdings" panose="05000000000000000000" pitchFamily="2" charset="2"/>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Wingdings" panose="05000000000000000000" pitchFamily="2" charset="2"/>
              <a:buChar char=""/>
            </a:pPr>
            <a:r>
              <a:rPr lang="en-US" sz="16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The Sochi 2014 </a:t>
            </a:r>
            <a:r>
              <a:rPr lang="en-US" sz="1600"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Organising</a:t>
            </a:r>
            <a:r>
              <a:rPr lang="en-US" sz="16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Committee expects to announce a profit when its operations are finally wrapped up</a:t>
            </a:r>
            <a:r>
              <a:rPr 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GB" sz="1100" dirty="0">
              <a:solidFill>
                <a:srgbClr val="000000"/>
              </a:solidFill>
              <a:latin typeface="Wingdings" panose="05000000000000000000" pitchFamily="2" charset="2"/>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9245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BE327-CC6E-4C8F-A05A-7D99B866A76D}"/>
              </a:ext>
            </a:extLst>
          </p:cNvPr>
          <p:cNvSpPr>
            <a:spLocks noGrp="1"/>
          </p:cNvSpPr>
          <p:nvPr>
            <p:ph type="title"/>
          </p:nvPr>
        </p:nvSpPr>
        <p:spPr>
          <a:xfrm>
            <a:off x="457200" y="665793"/>
            <a:ext cx="8229600" cy="962977"/>
          </a:xfrm>
        </p:spPr>
        <p:txBody>
          <a:bodyPr>
            <a:normAutofit/>
          </a:bodyPr>
          <a:lstStyle/>
          <a:p>
            <a:r>
              <a:rPr lang="en-GB" b="1">
                <a:effectLst>
                  <a:outerShdw blurRad="38100" dist="38100" dir="2700000" algn="tl">
                    <a:srgbClr val="000000">
                      <a:alpha val="43137"/>
                    </a:srgbClr>
                  </a:outerShdw>
                </a:effectLst>
              </a:rPr>
              <a:t>Mega Sports Events </a:t>
            </a:r>
          </a:p>
        </p:txBody>
      </p:sp>
      <p:graphicFrame>
        <p:nvGraphicFramePr>
          <p:cNvPr id="8" name="Content Placeholder 5">
            <a:extLst>
              <a:ext uri="{FF2B5EF4-FFF2-40B4-BE49-F238E27FC236}">
                <a16:creationId xmlns:a16="http://schemas.microsoft.com/office/drawing/2014/main" id="{94D25CF6-CAE1-4193-BBEF-EC5DFF418EC5}"/>
              </a:ext>
            </a:extLst>
          </p:cNvPr>
          <p:cNvGraphicFramePr>
            <a:graphicFrameLocks noGrp="1"/>
          </p:cNvGraphicFramePr>
          <p:nvPr>
            <p:ph idx="1"/>
            <p:extLst>
              <p:ext uri="{D42A27DB-BD31-4B8C-83A1-F6EECF244321}">
                <p14:modId xmlns:p14="http://schemas.microsoft.com/office/powerpoint/2010/main" val="1930566287"/>
              </p:ext>
            </p:extLst>
          </p:nvPr>
        </p:nvGraphicFramePr>
        <p:xfrm>
          <a:off x="457200" y="1808793"/>
          <a:ext cx="8229600" cy="3816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456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1131B-A7E5-4A6D-B8AF-DDC6CDD22C55}"/>
              </a:ext>
            </a:extLst>
          </p:cNvPr>
          <p:cNvSpPr>
            <a:spLocks noGrp="1"/>
          </p:cNvSpPr>
          <p:nvPr>
            <p:ph type="title"/>
          </p:nvPr>
        </p:nvSpPr>
        <p:spPr>
          <a:xfrm>
            <a:off x="457200" y="665793"/>
            <a:ext cx="8229600" cy="962977"/>
          </a:xfrm>
        </p:spPr>
        <p:txBody>
          <a:bodyPr>
            <a:normAutofit/>
          </a:bodyPr>
          <a:lstStyle/>
          <a:p>
            <a:r>
              <a:rPr lang="en-GB" sz="3300" b="1">
                <a:effectLst>
                  <a:outerShdw blurRad="38100" dist="38100" dir="2700000" algn="tl">
                    <a:srgbClr val="000000">
                      <a:alpha val="43137"/>
                    </a:srgbClr>
                  </a:outerShdw>
                </a:effectLst>
              </a:rPr>
              <a:t>Economic Perspective Of Sports Events </a:t>
            </a:r>
          </a:p>
        </p:txBody>
      </p:sp>
      <p:graphicFrame>
        <p:nvGraphicFramePr>
          <p:cNvPr id="13" name="Content Placeholder 2">
            <a:extLst>
              <a:ext uri="{FF2B5EF4-FFF2-40B4-BE49-F238E27FC236}">
                <a16:creationId xmlns:a16="http://schemas.microsoft.com/office/drawing/2014/main" id="{4262FDF5-3D67-4714-8BEE-0FA1E2CADD26}"/>
              </a:ext>
            </a:extLst>
          </p:cNvPr>
          <p:cNvGraphicFramePr/>
          <p:nvPr>
            <p:extLst>
              <p:ext uri="{D42A27DB-BD31-4B8C-83A1-F6EECF244321}">
                <p14:modId xmlns:p14="http://schemas.microsoft.com/office/powerpoint/2010/main" val="846335295"/>
              </p:ext>
            </p:extLst>
          </p:nvPr>
        </p:nvGraphicFramePr>
        <p:xfrm>
          <a:off x="457200" y="1808793"/>
          <a:ext cx="8229600" cy="3816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4282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9845E7EF-DF92-4E3E-8080-AD0377B06A35}"/>
              </a:ext>
            </a:extLst>
          </p:cNvPr>
          <p:cNvSpPr>
            <a:spLocks noGrp="1"/>
          </p:cNvSpPr>
          <p:nvPr>
            <p:ph type="title"/>
          </p:nvPr>
        </p:nvSpPr>
        <p:spPr>
          <a:xfrm>
            <a:off x="457200" y="665793"/>
            <a:ext cx="8229600" cy="962977"/>
          </a:xfrm>
        </p:spPr>
        <p:txBody>
          <a:bodyPr>
            <a:normAutofit/>
          </a:bodyPr>
          <a:lstStyle/>
          <a:p>
            <a:pPr>
              <a:lnSpc>
                <a:spcPct val="90000"/>
              </a:lnSpc>
            </a:pPr>
            <a:r>
              <a:rPr lang="en-GB" sz="3100" b="1">
                <a:effectLst>
                  <a:outerShdw blurRad="38100" dist="38100" dir="2700000" algn="tl">
                    <a:srgbClr val="000000">
                      <a:alpha val="43137"/>
                    </a:srgbClr>
                  </a:outerShdw>
                </a:effectLst>
              </a:rPr>
              <a:t>Case Study Measuring the Economic Impact of Events on Host Cities</a:t>
            </a:r>
            <a:r>
              <a:rPr lang="en-GB" sz="3100"/>
              <a:t>.</a:t>
            </a:r>
            <a:endParaRPr lang="en-US" sz="3100"/>
          </a:p>
        </p:txBody>
      </p:sp>
      <p:graphicFrame>
        <p:nvGraphicFramePr>
          <p:cNvPr id="13" name="Content Placeholder 3">
            <a:extLst>
              <a:ext uri="{FF2B5EF4-FFF2-40B4-BE49-F238E27FC236}">
                <a16:creationId xmlns:a16="http://schemas.microsoft.com/office/drawing/2014/main" id="{258721DC-D678-4742-BB6C-4B20818D8235}"/>
              </a:ext>
            </a:extLst>
          </p:cNvPr>
          <p:cNvGraphicFramePr/>
          <p:nvPr>
            <p:extLst>
              <p:ext uri="{D42A27DB-BD31-4B8C-83A1-F6EECF244321}">
                <p14:modId xmlns:p14="http://schemas.microsoft.com/office/powerpoint/2010/main" val="3862024408"/>
              </p:ext>
            </p:extLst>
          </p:nvPr>
        </p:nvGraphicFramePr>
        <p:xfrm>
          <a:off x="457201" y="1808793"/>
          <a:ext cx="8229600" cy="3600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4306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85B2F-2C68-4477-B8A1-CFA9D4A6629A}"/>
              </a:ext>
            </a:extLst>
          </p:cNvPr>
          <p:cNvSpPr>
            <a:spLocks noGrp="1"/>
          </p:cNvSpPr>
          <p:nvPr>
            <p:ph type="title"/>
          </p:nvPr>
        </p:nvSpPr>
        <p:spPr>
          <a:xfrm>
            <a:off x="457200" y="665793"/>
            <a:ext cx="8229600" cy="962977"/>
          </a:xfrm>
        </p:spPr>
        <p:txBody>
          <a:bodyPr>
            <a:normAutofit/>
          </a:bodyPr>
          <a:lstStyle/>
          <a:p>
            <a:pPr>
              <a:lnSpc>
                <a:spcPct val="90000"/>
              </a:lnSpc>
              <a:spcAft>
                <a:spcPts val="800"/>
              </a:spcAft>
            </a:pPr>
            <a:r>
              <a:rPr lang="en-GB" sz="3200" b="1" dirty="0">
                <a:effectLst>
                  <a:outerShdw blurRad="38100" dist="38100" dir="2700000" algn="tl">
                    <a:srgbClr val="000000">
                      <a:alpha val="43137"/>
                    </a:srgbClr>
                  </a:outerShdw>
                </a:effectLst>
              </a:rPr>
              <a:t>Sports Events Marketing </a:t>
            </a:r>
            <a:br>
              <a:rPr lang="en-GB" sz="3100" dirty="0"/>
            </a:br>
            <a:endParaRPr lang="en-GB" sz="3100" dirty="0"/>
          </a:p>
        </p:txBody>
      </p:sp>
      <p:sp>
        <p:nvSpPr>
          <p:cNvPr id="3" name="Content Placeholder 2">
            <a:extLst>
              <a:ext uri="{FF2B5EF4-FFF2-40B4-BE49-F238E27FC236}">
                <a16:creationId xmlns:a16="http://schemas.microsoft.com/office/drawing/2014/main" id="{078A8095-9F5B-4757-9040-2449CFF7CE67}"/>
              </a:ext>
            </a:extLst>
          </p:cNvPr>
          <p:cNvSpPr>
            <a:spLocks noGrp="1"/>
          </p:cNvSpPr>
          <p:nvPr>
            <p:ph idx="1"/>
          </p:nvPr>
        </p:nvSpPr>
        <p:spPr>
          <a:xfrm>
            <a:off x="457200" y="1808793"/>
            <a:ext cx="8229600" cy="3816425"/>
          </a:xfrm>
        </p:spPr>
        <p:txBody>
          <a:bodyPr>
            <a:normAutofit/>
          </a:bodyPr>
          <a:lstStyle/>
          <a:p>
            <a:r>
              <a:rPr lang="en-GB" dirty="0"/>
              <a:t>Digital media is becoming ever more important for generation Z and the millennials. </a:t>
            </a:r>
          </a:p>
          <a:p>
            <a:r>
              <a:rPr lang="en-GB" dirty="0"/>
              <a:t>Today the consumers engage and communicate through social networks, blogs forums and chats all of which have an impact on the sports marketing strategies.</a:t>
            </a:r>
          </a:p>
          <a:p>
            <a:r>
              <a:rPr lang="en-GB" dirty="0"/>
              <a:t>Organisation and increasingly they are becoming aware of the online opportunities and value of the digital market. </a:t>
            </a:r>
          </a:p>
          <a:p>
            <a:r>
              <a:rPr lang="en-GB" dirty="0"/>
              <a:t>The marketing efforts to increase attendance at sports events needs to be focused on both locals and visitors as each of their motives could be different to attend an event. </a:t>
            </a:r>
            <a:endParaRPr lang="en-GB" sz="2200" dirty="0"/>
          </a:p>
        </p:txBody>
      </p:sp>
    </p:spTree>
    <p:extLst>
      <p:ext uri="{BB962C8B-B14F-4D97-AF65-F5344CB8AC3E}">
        <p14:creationId xmlns:p14="http://schemas.microsoft.com/office/powerpoint/2010/main" val="3933743084"/>
      </p:ext>
    </p:extLst>
  </p:cSld>
  <p:clrMapOvr>
    <a:masterClrMapping/>
  </p:clrMapOvr>
</p:sld>
</file>

<file path=ppt/theme/theme1.xml><?xml version="1.0" encoding="utf-8"?>
<a:theme xmlns:a="http://schemas.openxmlformats.org/drawingml/2006/main" name="SAGE Theme">
  <a:themeElements>
    <a:clrScheme name="Custom 1">
      <a:dk1>
        <a:srgbClr val="FFFFFF"/>
      </a:dk1>
      <a:lt1>
        <a:srgbClr val="000000"/>
      </a:lt1>
      <a:dk2>
        <a:srgbClr val="002395"/>
      </a:dk2>
      <a:lt2>
        <a:srgbClr val="D5DFFF"/>
      </a:lt2>
      <a:accent1>
        <a:srgbClr val="345FB7"/>
      </a:accent1>
      <a:accent2>
        <a:srgbClr val="5DB2E4"/>
      </a:accent2>
      <a:accent3>
        <a:srgbClr val="6BC1B6"/>
      </a:accent3>
      <a:accent4>
        <a:srgbClr val="9074AD"/>
      </a:accent4>
      <a:accent5>
        <a:srgbClr val="DA4B5F"/>
      </a:accent5>
      <a:accent6>
        <a:srgbClr val="EC6608"/>
      </a:accent6>
      <a:hlink>
        <a:srgbClr val="002395"/>
      </a:hlink>
      <a:folHlink>
        <a:srgbClr val="00239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a:solidFill>
            <a:schemeClr val="bg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a:solidFill>
              <a:schemeClr val="bg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D4A866D6CBA6E49A75EC427157B067F" ma:contentTypeVersion="8" ma:contentTypeDescription="Create a new document." ma:contentTypeScope="" ma:versionID="d8748c0c68b2c5baa0668c05c9386063">
  <xsd:schema xmlns:xsd="http://www.w3.org/2001/XMLSchema" xmlns:xs="http://www.w3.org/2001/XMLSchema" xmlns:p="http://schemas.microsoft.com/office/2006/metadata/properties" xmlns:ns3="c8f33147-51ea-46f1-870b-2bd9db81f152" targetNamespace="http://schemas.microsoft.com/office/2006/metadata/properties" ma:root="true" ma:fieldsID="dcf9116e16dad2618c48662bc74f37a3" ns3:_="">
    <xsd:import namespace="c8f33147-51ea-46f1-870b-2bd9db81f15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f33147-51ea-46f1-870b-2bd9db81f1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D21D17B-8FBD-461E-9F3D-5A875022D5D1}">
  <ds:schemaRefs>
    <ds:schemaRef ds:uri="http://schemas.microsoft.com/sharepoint/v3/contenttype/forms"/>
  </ds:schemaRefs>
</ds:datastoreItem>
</file>

<file path=customXml/itemProps2.xml><?xml version="1.0" encoding="utf-8"?>
<ds:datastoreItem xmlns:ds="http://schemas.openxmlformats.org/officeDocument/2006/customXml" ds:itemID="{3B42D37A-16B6-4393-88ED-0166824FD7B8}">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8f33147-51ea-46f1-870b-2bd9db81f152"/>
    <ds:schemaRef ds:uri="http://www.w3.org/XML/1998/namespace"/>
    <ds:schemaRef ds:uri="http://purl.org/dc/dcmitype/"/>
  </ds:schemaRefs>
</ds:datastoreItem>
</file>

<file path=customXml/itemProps3.xml><?xml version="1.0" encoding="utf-8"?>
<ds:datastoreItem xmlns:ds="http://schemas.openxmlformats.org/officeDocument/2006/customXml" ds:itemID="{52F15AEF-E572-4452-A77F-12AE0E9C69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f33147-51ea-46f1-870b-2bd9db81f1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SAGE Theme</Template>
  <TotalTime>10470</TotalTime>
  <Words>1119</Words>
  <Application>Microsoft Office PowerPoint</Application>
  <PresentationFormat>On-screen Show (4:3)</PresentationFormat>
  <Paragraphs>79</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Tahoma</vt:lpstr>
      <vt:lpstr>Times New Roman</vt:lpstr>
      <vt:lpstr>Times New Roman Bold</vt:lpstr>
      <vt:lpstr>Wingdings</vt:lpstr>
      <vt:lpstr>SAGE Theme</vt:lpstr>
      <vt:lpstr>PowerPoint Presentation</vt:lpstr>
      <vt:lpstr>Chapter 21 Evaluation and Impact of Events   </vt:lpstr>
      <vt:lpstr>Evaluation and Impacts of Events </vt:lpstr>
      <vt:lpstr>The Life Cycle of Sports Event </vt:lpstr>
      <vt:lpstr>Case Study 2014 Sochi Winter Olympic Games</vt:lpstr>
      <vt:lpstr>Mega Sports Events </vt:lpstr>
      <vt:lpstr>Economic Perspective Of Sports Events </vt:lpstr>
      <vt:lpstr>Case Study Measuring the Economic Impact of Events on Host Cities.</vt:lpstr>
      <vt:lpstr>Sports Events Marketing  </vt:lpstr>
      <vt:lpstr>Politics And Sporting Events  </vt:lpstr>
      <vt:lpstr>Legacy of Sports Events</vt:lpstr>
      <vt:lpstr>Legacy of Sports Events</vt:lpstr>
      <vt:lpstr>Covid-19 Impact on Sports Events </vt:lpstr>
      <vt:lpstr>Peace Through Sport Initiatives</vt:lpstr>
      <vt:lpstr>Summary </vt:lpstr>
    </vt:vector>
  </TitlesOfParts>
  <Company>SAGE Publications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Author Templates: PowerPoint Slides</dc:title>
  <dc:creator>Guyaz, Stephanie</dc:creator>
  <cp:lastModifiedBy>Sally North</cp:lastModifiedBy>
  <cp:revision>26</cp:revision>
  <dcterms:created xsi:type="dcterms:W3CDTF">2016-10-10T13:09:11Z</dcterms:created>
  <dcterms:modified xsi:type="dcterms:W3CDTF">2022-03-16T14:29:48Z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0x010100ED4A866D6CBA6E49A75EC427157B067F</vt:lpwstr>
  </property>
</Properties>
</file>